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7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8.xml" ContentType="application/vnd.openxmlformats-officedocument.presentationml.notesSlide+xml"/>
  <Override PartName="/ppt/tags/tag118.xml" ContentType="application/vnd.openxmlformats-officedocument.presentationml.tags+xml"/>
  <Override PartName="/ppt/notesSlides/notesSlide9.xml" ContentType="application/vnd.openxmlformats-officedocument.presentationml.notesSlide+xml"/>
  <Override PartName="/ppt/tags/tag1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3"/>
    <p:sldMasterId id="2147483812" r:id="rId44"/>
  </p:sldMasterIdLst>
  <p:notesMasterIdLst>
    <p:notesMasterId r:id="rId65"/>
  </p:notesMasterIdLst>
  <p:sldIdLst>
    <p:sldId id="283" r:id="rId45"/>
    <p:sldId id="256" r:id="rId46"/>
    <p:sldId id="276" r:id="rId47"/>
    <p:sldId id="257" r:id="rId48"/>
    <p:sldId id="282" r:id="rId49"/>
    <p:sldId id="281" r:id="rId50"/>
    <p:sldId id="258" r:id="rId51"/>
    <p:sldId id="259" r:id="rId52"/>
    <p:sldId id="262" r:id="rId53"/>
    <p:sldId id="260" r:id="rId54"/>
    <p:sldId id="265" r:id="rId55"/>
    <p:sldId id="264" r:id="rId56"/>
    <p:sldId id="261" r:id="rId57"/>
    <p:sldId id="268" r:id="rId58"/>
    <p:sldId id="269" r:id="rId59"/>
    <p:sldId id="279" r:id="rId60"/>
    <p:sldId id="271" r:id="rId61"/>
    <p:sldId id="267" r:id="rId62"/>
    <p:sldId id="280" r:id="rId63"/>
    <p:sldId id="274" r:id="rId64"/>
  </p:sldIdLst>
  <p:sldSz cx="9144000" cy="6858000" type="screen4x3"/>
  <p:notesSz cx="6858000" cy="9144000"/>
  <p:custDataLst>
    <p:tags r:id="rId66"/>
  </p:custDataLst>
  <p:defaultTextStyle>
    <a:defPPr>
      <a:defRPr lang="lt-L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5" autoAdjust="0"/>
    <p:restoredTop sz="92496" autoAdjust="0"/>
  </p:normalViewPr>
  <p:slideViewPr>
    <p:cSldViewPr>
      <p:cViewPr>
        <p:scale>
          <a:sx n="60" d="100"/>
          <a:sy n="60" d="100"/>
        </p:scale>
        <p:origin x="-1680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customXml" Target="../customXml/item39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customXml" Target="../customXml/item42.xml"/><Relationship Id="rId47" Type="http://schemas.openxmlformats.org/officeDocument/2006/relationships/slide" Target="slides/slide3.xml"/><Relationship Id="rId50" Type="http://schemas.openxmlformats.org/officeDocument/2006/relationships/slide" Target="slides/slide6.xml"/><Relationship Id="rId55" Type="http://schemas.openxmlformats.org/officeDocument/2006/relationships/slide" Target="slides/slide11.xml"/><Relationship Id="rId63" Type="http://schemas.openxmlformats.org/officeDocument/2006/relationships/slide" Target="slides/slide19.xml"/><Relationship Id="rId68" Type="http://schemas.openxmlformats.org/officeDocument/2006/relationships/viewProps" Target="viewProps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customXml" Target="../customXml/item40.xml"/><Relationship Id="rId45" Type="http://schemas.openxmlformats.org/officeDocument/2006/relationships/slide" Target="slides/slide1.xml"/><Relationship Id="rId53" Type="http://schemas.openxmlformats.org/officeDocument/2006/relationships/slide" Target="slides/slide9.xml"/><Relationship Id="rId58" Type="http://schemas.openxmlformats.org/officeDocument/2006/relationships/slide" Target="slides/slide14.xml"/><Relationship Id="rId66" Type="http://schemas.openxmlformats.org/officeDocument/2006/relationships/tags" Target="tags/tag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slide" Target="slides/slide5.xml"/><Relationship Id="rId57" Type="http://schemas.openxmlformats.org/officeDocument/2006/relationships/slide" Target="slides/slide13.xml"/><Relationship Id="rId61" Type="http://schemas.openxmlformats.org/officeDocument/2006/relationships/slide" Target="slides/slide17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customXml" Target="../customXml/item31.xml"/><Relationship Id="rId44" Type="http://schemas.openxmlformats.org/officeDocument/2006/relationships/slideMaster" Target="slideMasters/slideMaster2.xml"/><Relationship Id="rId52" Type="http://schemas.openxmlformats.org/officeDocument/2006/relationships/slide" Target="slides/slide8.xml"/><Relationship Id="rId60" Type="http://schemas.openxmlformats.org/officeDocument/2006/relationships/slide" Target="slides/slide16.xml"/><Relationship Id="rId65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slideMaster" Target="slideMasters/slideMaster1.xml"/><Relationship Id="rId48" Type="http://schemas.openxmlformats.org/officeDocument/2006/relationships/slide" Target="slides/slide4.xml"/><Relationship Id="rId56" Type="http://schemas.openxmlformats.org/officeDocument/2006/relationships/slide" Target="slides/slide12.xml"/><Relationship Id="rId64" Type="http://schemas.openxmlformats.org/officeDocument/2006/relationships/slide" Target="slides/slide20.xml"/><Relationship Id="rId69" Type="http://schemas.openxmlformats.org/officeDocument/2006/relationships/theme" Target="theme/theme1.xml"/><Relationship Id="rId8" Type="http://schemas.openxmlformats.org/officeDocument/2006/relationships/customXml" Target="../customXml/item8.xml"/><Relationship Id="rId51" Type="http://schemas.openxmlformats.org/officeDocument/2006/relationships/slide" Target="slides/slide7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slide" Target="slides/slide2.xml"/><Relationship Id="rId59" Type="http://schemas.openxmlformats.org/officeDocument/2006/relationships/slide" Target="slides/slide15.xml"/><Relationship Id="rId67" Type="http://schemas.openxmlformats.org/officeDocument/2006/relationships/presProps" Target="presProps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slide" Target="slides/slide10.xml"/><Relationship Id="rId62" Type="http://schemas.openxmlformats.org/officeDocument/2006/relationships/slide" Target="slides/slide18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03EB655-D2B5-4E0B-B88A-8D34A11E66C5}" type="datetimeFigureOut">
              <a:rPr lang="lt-LT"/>
              <a:pPr>
                <a:defRPr/>
              </a:pPr>
              <a:t>2013.03.22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t-LT" noProof="0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noProof="0" smtClean="0"/>
              <a:t>Spustelėkite ruošinio teksto stiliams keisti</a:t>
            </a:r>
          </a:p>
          <a:p>
            <a:pPr lvl="1"/>
            <a:r>
              <a:rPr lang="lt-LT" noProof="0" smtClean="0"/>
              <a:t>Antras lygmuo</a:t>
            </a:r>
          </a:p>
          <a:p>
            <a:pPr lvl="2"/>
            <a:r>
              <a:rPr lang="lt-LT" noProof="0" smtClean="0"/>
              <a:t>Trečias lygmuo</a:t>
            </a:r>
          </a:p>
          <a:p>
            <a:pPr lvl="3"/>
            <a:r>
              <a:rPr lang="lt-LT" noProof="0" smtClean="0"/>
              <a:t>Ketvirtas lygmuo</a:t>
            </a:r>
          </a:p>
          <a:p>
            <a:pPr lvl="4"/>
            <a:r>
              <a:rPr lang="lt-LT" noProof="0" smtClean="0"/>
              <a:t>Penktas lygmuo</a:t>
            </a:r>
            <a:endParaRPr lang="lt-LT" noProof="0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E99F0BC-7EBE-4917-AEC9-57527F7B1267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365370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t-LT" dirty="0" smtClean="0"/>
              <a:t>Mokiniai jau žino laiko matavimo</a:t>
            </a:r>
            <a:r>
              <a:rPr lang="lt-LT" baseline="0" dirty="0" smtClean="0"/>
              <a:t> vienetus ( valanda, minutė). Geba pasakyti šių vienetų sąryšius. Moka atlikti veiksmus su </a:t>
            </a:r>
            <a:r>
              <a:rPr lang="lt-LT" baseline="0" dirty="0" err="1" smtClean="0"/>
              <a:t>vieniniais</a:t>
            </a:r>
            <a:r>
              <a:rPr lang="lt-LT" baseline="0" dirty="0" smtClean="0"/>
              <a:t> matiniais skaičiais. </a:t>
            </a:r>
            <a:r>
              <a:rPr kumimoji="0" lang="lt-LT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Naudojant MS Mouse </a:t>
            </a:r>
            <a:r>
              <a:rPr kumimoji="0" lang="lt-LT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Mischief</a:t>
            </a:r>
            <a:r>
              <a:rPr kumimoji="0" lang="lt-LT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užduotis išsiaiškinti, kaip mokiniai pažįsta lygias valandas.</a:t>
            </a:r>
            <a:endParaRPr lang="lt-LT" dirty="0" smtClean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02B29F-68D6-4778-9FEB-DDBD5EB25E3A}" type="slidenum">
              <a:rPr lang="lt-LT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lt-L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257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99F0BC-7EBE-4917-AEC9-57527F7B1267}" type="slidenum">
              <a:rPr lang="lt-LT" smtClean="0"/>
              <a:pPr>
                <a:defRPr/>
              </a:pPr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13963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Kiekvienas mokinys gauna</a:t>
            </a:r>
            <a:r>
              <a:rPr lang="lt-LT" baseline="0" dirty="0" smtClean="0"/>
              <a:t> po užduotį lape. 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99F0BC-7EBE-4917-AEC9-57527F7B1267}" type="slidenum">
              <a:rPr lang="lt-LT" smtClean="0"/>
              <a:pPr>
                <a:defRPr/>
              </a:pPr>
              <a:t>3</a:t>
            </a:fld>
            <a:endParaRPr lang="lt-L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Sužinos laikrodžių įvairovę, gebės pasakyti , kiek valandų rodo pavaizduotas</a:t>
            </a:r>
            <a:r>
              <a:rPr lang="lt-LT" baseline="0" dirty="0" smtClean="0"/>
              <a:t> laikrodis, gebės patys užrašyti nurodytas valandas. 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99F0BC-7EBE-4917-AEC9-57527F7B1267}" type="slidenum">
              <a:rPr lang="lt-LT" smtClean="0"/>
              <a:pPr>
                <a:defRPr/>
              </a:pPr>
              <a:t>4</a:t>
            </a:fld>
            <a:endParaRPr lang="lt-L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kaidrės vaizdo vietos rezervavimo ženkla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Pastabų vietos rezervavimo ženkl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lt-LT" dirty="0" smtClean="0"/>
              <a:t>...laiku atsikeltum, nevėluotum į pamokas,  spėtum į autobusą, pažiūrėtum įdomią laidą per TV. Kaip tu manai, kam dar gali būti reikalingas laikrodis?</a:t>
            </a:r>
          </a:p>
        </p:txBody>
      </p:sp>
      <p:sp>
        <p:nvSpPr>
          <p:cNvPr id="65540" name="Skaidrės numerio vietos rezervavimo ženklas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6188D6-92D4-4E28-A72D-4CE8C51E4D41}" type="slidenum">
              <a:rPr lang="lt-LT"/>
              <a:pPr/>
              <a:t>7</a:t>
            </a:fld>
            <a:endParaRPr lang="lt-L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lt-LT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0F1E68-AD4A-4642-A2CA-2143FE0CA744}" type="slidenum">
              <a:rPr lang="lt-LT"/>
              <a:pPr/>
              <a:t>8</a:t>
            </a:fld>
            <a:endParaRPr lang="lt-L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lt-LT" dirty="0" smtClean="0"/>
              <a:t>Pasakykite, koks tai laikrodis.</a:t>
            </a: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0874C5-58DA-48B0-9CBC-159C994ADBD7}" type="slidenum">
              <a:rPr lang="lt-LT"/>
              <a:pPr/>
              <a:t>14</a:t>
            </a:fld>
            <a:endParaRPr lang="lt-L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lt-LT" dirty="0" smtClean="0"/>
              <a:t>Pasakykite, koks tai laikrodis. </a:t>
            </a: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8CD21A-5FE0-4027-9B79-7D69AA1BC28B}" type="slidenum">
              <a:rPr lang="lt-LT"/>
              <a:pPr/>
              <a:t>17</a:t>
            </a:fld>
            <a:endParaRPr lang="lt-L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99F0BC-7EBE-4917-AEC9-57527F7B1267}" type="slidenum">
              <a:rPr lang="lt-LT" smtClean="0"/>
              <a:pPr>
                <a:defRPr/>
              </a:pPr>
              <a:t>18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56525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2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9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2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9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2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image" Target="../media/image2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7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image" Target="../media/image2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image" Target="../media/image2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7" Type="http://schemas.openxmlformats.org/officeDocument/2006/relationships/image" Target="../media/image2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image" Target="../media/image2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image" Target="../media/image2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6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7" Type="http://schemas.openxmlformats.org/officeDocument/2006/relationships/image" Target="../media/image2.pn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7" Type="http://schemas.openxmlformats.org/officeDocument/2006/relationships/image" Target="../media/image2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6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7" Type="http://schemas.openxmlformats.org/officeDocument/2006/relationships/image" Target="../media/image2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5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77.xml"/><Relationship Id="rId7" Type="http://schemas.openxmlformats.org/officeDocument/2006/relationships/image" Target="../media/image1.png"/><Relationship Id="rId2" Type="http://schemas.openxmlformats.org/officeDocument/2006/relationships/tags" Target="../tags/tag76.xml"/><Relationship Id="rId1" Type="http://schemas.openxmlformats.org/officeDocument/2006/relationships/customXml" Target="../../customXml/item2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9.xml"/><Relationship Id="rId4" Type="http://schemas.openxmlformats.org/officeDocument/2006/relationships/tags" Target="../tags/tag78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81.xml"/><Relationship Id="rId7" Type="http://schemas.openxmlformats.org/officeDocument/2006/relationships/image" Target="../media/image1.png"/><Relationship Id="rId2" Type="http://schemas.openxmlformats.org/officeDocument/2006/relationships/tags" Target="../tags/tag80.xml"/><Relationship Id="rId1" Type="http://schemas.openxmlformats.org/officeDocument/2006/relationships/customXml" Target="../../customXml/item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83.xml"/><Relationship Id="rId4" Type="http://schemas.openxmlformats.org/officeDocument/2006/relationships/tags" Target="../tags/tag82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85.xml"/><Relationship Id="rId7" Type="http://schemas.openxmlformats.org/officeDocument/2006/relationships/image" Target="../media/image1.png"/><Relationship Id="rId2" Type="http://schemas.openxmlformats.org/officeDocument/2006/relationships/tags" Target="../tags/tag84.xml"/><Relationship Id="rId1" Type="http://schemas.openxmlformats.org/officeDocument/2006/relationships/customXml" Target="../../customXml/item2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87.xml"/><Relationship Id="rId4" Type="http://schemas.openxmlformats.org/officeDocument/2006/relationships/tags" Target="../tags/tag86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89.xml"/><Relationship Id="rId7" Type="http://schemas.openxmlformats.org/officeDocument/2006/relationships/image" Target="../media/image1.png"/><Relationship Id="rId2" Type="http://schemas.openxmlformats.org/officeDocument/2006/relationships/tags" Target="../tags/tag88.xml"/><Relationship Id="rId1" Type="http://schemas.openxmlformats.org/officeDocument/2006/relationships/customXml" Target="../../customXml/item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91.xml"/><Relationship Id="rId4" Type="http://schemas.openxmlformats.org/officeDocument/2006/relationships/tags" Target="../tags/tag90.xm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93.xml"/><Relationship Id="rId7" Type="http://schemas.openxmlformats.org/officeDocument/2006/relationships/image" Target="../media/image1.png"/><Relationship Id="rId2" Type="http://schemas.openxmlformats.org/officeDocument/2006/relationships/tags" Target="../tags/tag92.xml"/><Relationship Id="rId1" Type="http://schemas.openxmlformats.org/officeDocument/2006/relationships/customXml" Target="../../customXml/item3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95.xml"/><Relationship Id="rId4" Type="http://schemas.openxmlformats.org/officeDocument/2006/relationships/tags" Target="../tags/tag94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97.xml"/><Relationship Id="rId7" Type="http://schemas.openxmlformats.org/officeDocument/2006/relationships/image" Target="../media/image1.png"/><Relationship Id="rId2" Type="http://schemas.openxmlformats.org/officeDocument/2006/relationships/tags" Target="../tags/tag96.xml"/><Relationship Id="rId1" Type="http://schemas.openxmlformats.org/officeDocument/2006/relationships/customXml" Target="../../customXml/item4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99.xml"/><Relationship Id="rId4" Type="http://schemas.openxmlformats.org/officeDocument/2006/relationships/tags" Target="../tags/tag9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01.xml"/><Relationship Id="rId7" Type="http://schemas.openxmlformats.org/officeDocument/2006/relationships/tags" Target="../tags/tag105.xml"/><Relationship Id="rId2" Type="http://schemas.openxmlformats.org/officeDocument/2006/relationships/tags" Target="../tags/tag100.xml"/><Relationship Id="rId1" Type="http://schemas.openxmlformats.org/officeDocument/2006/relationships/customXml" Target="../../customXml/item31.xml"/><Relationship Id="rId6" Type="http://schemas.openxmlformats.org/officeDocument/2006/relationships/tags" Target="../tags/tag104.xml"/><Relationship Id="rId11" Type="http://schemas.openxmlformats.org/officeDocument/2006/relationships/image" Target="../media/image4.png"/><Relationship Id="rId5" Type="http://schemas.openxmlformats.org/officeDocument/2006/relationships/tags" Target="../tags/tag103.xml"/><Relationship Id="rId10" Type="http://schemas.openxmlformats.org/officeDocument/2006/relationships/image" Target="../media/image2.png"/><Relationship Id="rId4" Type="http://schemas.openxmlformats.org/officeDocument/2006/relationships/tags" Target="../tags/tag102.xml"/><Relationship Id="rId9" Type="http://schemas.openxmlformats.org/officeDocument/2006/relationships/image" Target="../media/image1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6.xml"/><Relationship Id="rId1" Type="http://schemas.openxmlformats.org/officeDocument/2006/relationships/customXml" Target="../../customXml/item8.xml"/><Relationship Id="rId4" Type="http://schemas.openxmlformats.org/officeDocument/2006/relationships/image" Target="../media/image3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7.xml"/><Relationship Id="rId1" Type="http://schemas.openxmlformats.org/officeDocument/2006/relationships/customXml" Target="../../customXml/item34.xml"/><Relationship Id="rId4" Type="http://schemas.openxmlformats.org/officeDocument/2006/relationships/image" Target="../media/image3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Spustelėkite ruošinio paantraštės stiliui keisti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79B52-6C90-4799-88AB-60068AFB2E89}" type="datetimeFigureOut">
              <a:rPr lang="lt-LT"/>
              <a:pPr>
                <a:defRPr/>
              </a:pPr>
              <a:t>2013.03.22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79513-666C-42AA-8209-2D2E05A1DC72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64C69-A289-4210-9B58-E63691121365}" type="datetimeFigureOut">
              <a:rPr lang="lt-LT"/>
              <a:pPr>
                <a:defRPr/>
              </a:pPr>
              <a:t>2013.03.22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7E3AE-C4F1-43DB-B88B-BD9F5C4E3583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059C-6C10-4EA6-B663-8454D28FCB29}" type="datetimeFigureOut">
              <a:rPr lang="lt-LT"/>
              <a:pPr>
                <a:defRPr/>
              </a:pPr>
              <a:t>2013.03.22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0570B-7732-4650-86EC-B84A50CFD31A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Yes/N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1371600" y="1901825"/>
            <a:ext cx="7388225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lt-LT" sz="3200"/>
              <a:t>Yes</a:t>
            </a:r>
          </a:p>
        </p:txBody>
      </p:sp>
      <p:sp>
        <p:nvSpPr>
          <p:cNvPr id="4" name="TextBox 7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1371600" y="3540125"/>
            <a:ext cx="7388225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lt-LT" sz="3200"/>
              <a:t>No</a:t>
            </a:r>
          </a:p>
        </p:txBody>
      </p:sp>
      <p:pic>
        <p:nvPicPr>
          <p:cNvPr id="5" name="Paveikslėlis 8" descr="Answer1.png"/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575" y="22336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aveikslėlis 9" descr="Answer2.pn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5575" y="387350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1pPr>
            <a:lvl2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2pPr>
            <a:lvl3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3pPr>
            <a:lvl4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4pPr>
            <a:lvl5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Yes/N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1371600" y="1901825"/>
            <a:ext cx="7388225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lt-LT" sz="3200"/>
              <a:t>Yes</a:t>
            </a:r>
          </a:p>
        </p:txBody>
      </p:sp>
      <p:sp>
        <p:nvSpPr>
          <p:cNvPr id="4" name="TextBox 7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1371600" y="3540125"/>
            <a:ext cx="7388225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lt-LT" sz="3200"/>
              <a:t>No</a:t>
            </a:r>
          </a:p>
        </p:txBody>
      </p:sp>
      <p:pic>
        <p:nvPicPr>
          <p:cNvPr id="5" name="Paveikslėlis 8" descr="Answer1.png"/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575" y="22336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aveikslėlis 9" descr="Answer2.pn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5575" y="387350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1pPr>
            <a:lvl2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2pPr>
            <a:lvl3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3pPr>
            <a:lvl4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4pPr>
            <a:lvl5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2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8" descr="Answer1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5" y="22336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aveikslėlis 9" descr="Answer2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575" y="387350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1pPr>
            <a:lvl2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2pPr>
            <a:lvl3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3pPr>
            <a:lvl4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4pPr>
            <a:lvl5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</p:nvPr>
        </p:nvSpPr>
        <p:spPr>
          <a:xfrm>
            <a:off x="1371600" y="1901723"/>
            <a:ext cx="7388352" cy="1522476"/>
          </a:xfrm>
          <a:prstGeom prst="rect">
            <a:avLst/>
          </a:prstGeom>
        </p:spPr>
        <p:txBody>
          <a:bodyPr lIns="90876" tIns="43390" rIns="90876" bIns="43390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</p:nvPr>
        </p:nvSpPr>
        <p:spPr>
          <a:xfrm>
            <a:off x="1371600" y="3540785"/>
            <a:ext cx="7388352" cy="1522476"/>
          </a:xfrm>
          <a:prstGeom prst="rect">
            <a:avLst/>
          </a:prstGeom>
        </p:spPr>
        <p:txBody>
          <a:bodyPr lIns="90876" tIns="43390" rIns="90876" bIns="43390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endParaRPr lang="lt-L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6" descr="Palette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1524000"/>
            <a:ext cx="804863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1pPr>
            <a:lvl2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2pPr>
            <a:lvl3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3pPr>
            <a:lvl4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4pPr>
            <a:lvl5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6" descr="Palette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1524000"/>
            <a:ext cx="804863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1pPr>
            <a:lvl2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2pPr>
            <a:lvl3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3pPr>
            <a:lvl4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4pPr>
            <a:lvl5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4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alette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1524000"/>
            <a:ext cx="804863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1pPr>
            <a:lvl2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2pPr>
            <a:lvl3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3pPr>
            <a:lvl4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4pPr>
            <a:lvl5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5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alette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1524000"/>
            <a:ext cx="804863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1pPr>
            <a:lvl2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2pPr>
            <a:lvl3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3pPr>
            <a:lvl4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4pPr>
            <a:lvl5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6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1pPr>
            <a:lvl2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2pPr>
            <a:lvl3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3pPr>
            <a:lvl4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4pPr>
            <a:lvl5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E63BC-1323-4318-B890-FC160FBB9DA3}" type="datetimeFigureOut">
              <a:rPr lang="lt-LT"/>
              <a:pPr>
                <a:defRPr/>
              </a:pPr>
              <a:t>2013.03.22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88D78-F2C6-4B73-9577-7D2B4B77E107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3 - Yes/N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1371600" y="1901825"/>
            <a:ext cx="7388225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lt-LT" sz="3200"/>
              <a:t>Yes</a:t>
            </a:r>
          </a:p>
        </p:txBody>
      </p:sp>
      <p:sp>
        <p:nvSpPr>
          <p:cNvPr id="4" name="TextBox 7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1371600" y="3540125"/>
            <a:ext cx="7388225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lt-LT" sz="3200"/>
              <a:t>No</a:t>
            </a:r>
          </a:p>
        </p:txBody>
      </p:sp>
      <p:pic>
        <p:nvPicPr>
          <p:cNvPr id="5" name="Picture 8" descr="Answer1.png"/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575" y="22336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Answer2.pn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5575" y="387350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1pPr>
            <a:lvl2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2pPr>
            <a:lvl3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3pPr>
            <a:lvl4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4pPr>
            <a:lvl5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4 - Yes/N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1371600" y="1901825"/>
            <a:ext cx="7388225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lt-LT" sz="3200"/>
              <a:t>Yes</a:t>
            </a:r>
          </a:p>
        </p:txBody>
      </p:sp>
      <p:sp>
        <p:nvSpPr>
          <p:cNvPr id="4" name="TextBox 7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1371600" y="3540125"/>
            <a:ext cx="7388225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lt-LT" sz="3200"/>
              <a:t>No</a:t>
            </a:r>
          </a:p>
        </p:txBody>
      </p:sp>
      <p:pic>
        <p:nvPicPr>
          <p:cNvPr id="5" name="Picture 8" descr="Answer1.png"/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575" y="22336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Answer2.pn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5575" y="387350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1pPr>
            <a:lvl2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2pPr>
            <a:lvl3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3pPr>
            <a:lvl4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4pPr>
            <a:lvl5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5 - Yes/N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1371600" y="1901825"/>
            <a:ext cx="7388225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lt-LT" sz="3200"/>
              <a:t>Yes</a:t>
            </a:r>
          </a:p>
        </p:txBody>
      </p:sp>
      <p:sp>
        <p:nvSpPr>
          <p:cNvPr id="4" name="TextBox 7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1371600" y="3540125"/>
            <a:ext cx="7388225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lt-LT" sz="3200"/>
              <a:t>No</a:t>
            </a:r>
          </a:p>
        </p:txBody>
      </p:sp>
      <p:pic>
        <p:nvPicPr>
          <p:cNvPr id="5" name="Picture 8" descr="Answer1.png"/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575" y="22336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Answer2.pn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5575" y="387350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1pPr>
            <a:lvl2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2pPr>
            <a:lvl3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3pPr>
            <a:lvl4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4pPr>
            <a:lvl5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6 - Yes/N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1371600" y="1901825"/>
            <a:ext cx="7388225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lt-LT" sz="3200"/>
              <a:t>Yes</a:t>
            </a:r>
          </a:p>
        </p:txBody>
      </p:sp>
      <p:sp>
        <p:nvSpPr>
          <p:cNvPr id="4" name="TextBox 7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1371600" y="3540125"/>
            <a:ext cx="7388225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lt-LT" sz="3200"/>
              <a:t>No</a:t>
            </a:r>
          </a:p>
        </p:txBody>
      </p:sp>
      <p:pic>
        <p:nvPicPr>
          <p:cNvPr id="5" name="Picture 8" descr="Answer1.png"/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575" y="22336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Answer2.pn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5575" y="387350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1pPr>
            <a:lvl2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2pPr>
            <a:lvl3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3pPr>
            <a:lvl4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4pPr>
            <a:lvl5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7 - Yes/N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1371600" y="1901825"/>
            <a:ext cx="7388225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lt-LT" sz="3200"/>
              <a:t>Yes</a:t>
            </a:r>
          </a:p>
        </p:txBody>
      </p:sp>
      <p:sp>
        <p:nvSpPr>
          <p:cNvPr id="4" name="TextBox 7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1371600" y="3540125"/>
            <a:ext cx="7388225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lt-LT" sz="3200"/>
              <a:t>No</a:t>
            </a:r>
          </a:p>
        </p:txBody>
      </p:sp>
      <p:pic>
        <p:nvPicPr>
          <p:cNvPr id="5" name="Picture 8" descr="Answer1.png"/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575" y="22336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Answer2.pn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5575" y="387350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1pPr>
            <a:lvl2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2pPr>
            <a:lvl3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3pPr>
            <a:lvl4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4pPr>
            <a:lvl5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8 - Yes/N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1371600" y="1901825"/>
            <a:ext cx="7388225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lt-LT" sz="3200"/>
              <a:t>Yes</a:t>
            </a:r>
          </a:p>
        </p:txBody>
      </p:sp>
      <p:sp>
        <p:nvSpPr>
          <p:cNvPr id="4" name="TextBox 7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1371600" y="3540125"/>
            <a:ext cx="7388225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lt-LT" sz="3200"/>
              <a:t>No</a:t>
            </a:r>
          </a:p>
        </p:txBody>
      </p:sp>
      <p:pic>
        <p:nvPicPr>
          <p:cNvPr id="5" name="Picture 8" descr="Answer1.png"/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575" y="22336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Answer2.pn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5575" y="387350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1pPr>
            <a:lvl2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2pPr>
            <a:lvl3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3pPr>
            <a:lvl4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4pPr>
            <a:lvl5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2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nswer1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5" y="22336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Answer2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575" y="387350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1pPr>
            <a:lvl2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2pPr>
            <a:lvl3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3pPr>
            <a:lvl4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4pPr>
            <a:lvl5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371600" y="1901723"/>
            <a:ext cx="7388352" cy="1522476"/>
          </a:xfrm>
          <a:prstGeom prst="rect">
            <a:avLst/>
          </a:prstGeom>
        </p:spPr>
        <p:txBody>
          <a:bodyPr lIns="90876" tIns="43390" rIns="90876" bIns="43390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371600" y="3540785"/>
            <a:ext cx="7388352" cy="1522476"/>
          </a:xfrm>
          <a:prstGeom prst="rect">
            <a:avLst/>
          </a:prstGeom>
        </p:spPr>
        <p:txBody>
          <a:bodyPr lIns="90876" tIns="43390" rIns="90876" bIns="43390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9 - Yes/N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1371600" y="1901825"/>
            <a:ext cx="7388225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lt-LT" sz="3200"/>
              <a:t>Yes</a:t>
            </a:r>
          </a:p>
        </p:txBody>
      </p:sp>
      <p:sp>
        <p:nvSpPr>
          <p:cNvPr id="4" name="TextBox 7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1371600" y="3540125"/>
            <a:ext cx="7388225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lt-LT" sz="3200"/>
              <a:t>No</a:t>
            </a:r>
          </a:p>
        </p:txBody>
      </p:sp>
      <p:pic>
        <p:nvPicPr>
          <p:cNvPr id="5" name="Picture 8" descr="Answer1.png"/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575" y="22336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Answer2.pn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5575" y="387350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1pPr>
            <a:lvl2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2pPr>
            <a:lvl3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3pPr>
            <a:lvl4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4pPr>
            <a:lvl5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0 - Yes/N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1pPr>
            <a:lvl2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2pPr>
            <a:lvl3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3pPr>
            <a:lvl4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4pPr>
            <a:lvl5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3 - 2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nswer1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5" y="22336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Answer2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575" y="387350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1pPr>
            <a:lvl2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2pPr>
            <a:lvl3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3pPr>
            <a:lvl4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4pPr>
            <a:lvl5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371600" y="1901723"/>
            <a:ext cx="7388352" cy="1522476"/>
          </a:xfrm>
          <a:prstGeom prst="rect">
            <a:avLst/>
          </a:prstGeom>
        </p:spPr>
        <p:txBody>
          <a:bodyPr lIns="90876" tIns="43390" rIns="90876" bIns="43390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371600" y="3540785"/>
            <a:ext cx="7388352" cy="1522476"/>
          </a:xfrm>
          <a:prstGeom prst="rect">
            <a:avLst/>
          </a:prstGeom>
        </p:spPr>
        <p:txBody>
          <a:bodyPr lIns="90876" tIns="43390" rIns="90876" bIns="43390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5C3A3-6F75-4C5F-839A-AF8834E0F6FD}" type="datetimeFigureOut">
              <a:rPr lang="lt-LT"/>
              <a:pPr>
                <a:defRPr/>
              </a:pPr>
              <a:t>2013.03.22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62229-CFC5-43F4-82FB-6D3A114562AC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7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alette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1524000"/>
            <a:ext cx="804863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1pPr>
            <a:lvl2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2pPr>
            <a:lvl3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3pPr>
            <a:lvl4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4pPr>
            <a:lvl5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8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alette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1524000"/>
            <a:ext cx="804863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1pPr>
            <a:lvl2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2pPr>
            <a:lvl3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3pPr>
            <a:lvl4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4pPr>
            <a:lvl5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9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1pPr>
            <a:lvl2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2pPr>
            <a:lvl3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3pPr>
            <a:lvl4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4pPr>
            <a:lvl5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1 - Yes/N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1371600" y="1901825"/>
            <a:ext cx="7388225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lt-LT" sz="3200"/>
              <a:t>Yes</a:t>
            </a:r>
          </a:p>
        </p:txBody>
      </p:sp>
      <p:sp>
        <p:nvSpPr>
          <p:cNvPr id="4" name="TextBox 7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1371600" y="3540125"/>
            <a:ext cx="7388225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lt-LT" sz="3200"/>
              <a:t>No</a:t>
            </a:r>
          </a:p>
        </p:txBody>
      </p:sp>
      <p:pic>
        <p:nvPicPr>
          <p:cNvPr id="5" name="Picture 8" descr="Answer1.png"/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575" y="22336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Answer2.pn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5575" y="387350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1pPr>
            <a:lvl2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2pPr>
            <a:lvl3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3pPr>
            <a:lvl4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4pPr>
            <a:lvl5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4 - 2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nswer1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5" y="22336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Answer2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575" y="387350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1pPr>
            <a:lvl2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2pPr>
            <a:lvl3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3pPr>
            <a:lvl4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4pPr>
            <a:lvl5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371600" y="1901723"/>
            <a:ext cx="7388352" cy="1522476"/>
          </a:xfrm>
          <a:prstGeom prst="rect">
            <a:avLst/>
          </a:prstGeom>
        </p:spPr>
        <p:txBody>
          <a:bodyPr lIns="90876" tIns="43390" rIns="90876" bIns="43390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371600" y="3540785"/>
            <a:ext cx="7388352" cy="1522476"/>
          </a:xfrm>
          <a:prstGeom prst="rect">
            <a:avLst/>
          </a:prstGeom>
        </p:spPr>
        <p:txBody>
          <a:bodyPr lIns="90876" tIns="43390" rIns="90876" bIns="43390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0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alette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1524000"/>
            <a:ext cx="804863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1pPr>
            <a:lvl2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2pPr>
            <a:lvl3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3pPr>
            <a:lvl4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4pPr>
            <a:lvl5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5 - 2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nswer1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5" y="22336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Answer2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575" y="387350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1pPr>
            <a:lvl2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2pPr>
            <a:lvl3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3pPr>
            <a:lvl4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4pPr>
            <a:lvl5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371600" y="1901723"/>
            <a:ext cx="7388352" cy="1522476"/>
          </a:xfrm>
          <a:prstGeom prst="rect">
            <a:avLst/>
          </a:prstGeom>
        </p:spPr>
        <p:txBody>
          <a:bodyPr lIns="90876" tIns="43390" rIns="90876" bIns="43390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371600" y="3540785"/>
            <a:ext cx="7388352" cy="1522476"/>
          </a:xfrm>
          <a:prstGeom prst="rect">
            <a:avLst/>
          </a:prstGeom>
        </p:spPr>
        <p:txBody>
          <a:bodyPr lIns="90876" tIns="43390" rIns="90876" bIns="43390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2 - Yes/N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1371600" y="1901825"/>
            <a:ext cx="7388225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lt-LT" sz="3200"/>
              <a:t>Yes</a:t>
            </a:r>
          </a:p>
        </p:txBody>
      </p:sp>
      <p:sp>
        <p:nvSpPr>
          <p:cNvPr id="4" name="TextBox 7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1371600" y="3540125"/>
            <a:ext cx="7388225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lt-LT" sz="3200"/>
              <a:t>No</a:t>
            </a:r>
          </a:p>
        </p:txBody>
      </p:sp>
      <p:pic>
        <p:nvPicPr>
          <p:cNvPr id="5" name="Picture 8" descr="Answer1.png"/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575" y="22336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Answer2.pn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5575" y="387350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1pPr>
            <a:lvl2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2pPr>
            <a:lvl3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3pPr>
            <a:lvl4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4pPr>
            <a:lvl5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3 - Yes/N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1371600" y="1901825"/>
            <a:ext cx="7388225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lt-LT" sz="3200"/>
              <a:t>Yes</a:t>
            </a:r>
          </a:p>
        </p:txBody>
      </p:sp>
      <p:sp>
        <p:nvSpPr>
          <p:cNvPr id="4" name="TextBox 7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1371600" y="3540125"/>
            <a:ext cx="7388225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lt-LT" sz="3200"/>
              <a:t>No</a:t>
            </a:r>
          </a:p>
        </p:txBody>
      </p:sp>
      <p:pic>
        <p:nvPicPr>
          <p:cNvPr id="5" name="Picture 8" descr="Answer1.png"/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575" y="22336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Answer2.pn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5575" y="387350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1pPr>
            <a:lvl2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2pPr>
            <a:lvl3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3pPr>
            <a:lvl4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4pPr>
            <a:lvl5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4 - Yes/N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1371600" y="1901825"/>
            <a:ext cx="7388225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lt-LT" sz="3200"/>
              <a:t>Yes</a:t>
            </a:r>
          </a:p>
        </p:txBody>
      </p:sp>
      <p:sp>
        <p:nvSpPr>
          <p:cNvPr id="4" name="TextBox 7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1371600" y="3540125"/>
            <a:ext cx="7388225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lt-LT" sz="3200"/>
              <a:t>No</a:t>
            </a:r>
          </a:p>
        </p:txBody>
      </p:sp>
      <p:pic>
        <p:nvPicPr>
          <p:cNvPr id="5" name="Picture 8" descr="Answer1.png"/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575" y="22336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Answer2.pn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5575" y="387350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1pPr>
            <a:lvl2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2pPr>
            <a:lvl3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3pPr>
            <a:lvl4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4pPr>
            <a:lvl5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4B862-3133-4FFC-A3AF-0621F2BF81D0}" type="datetimeFigureOut">
              <a:rPr lang="lt-LT"/>
              <a:pPr>
                <a:defRPr/>
              </a:pPr>
              <a:t>2013.03.22</a:t>
            </a:fld>
            <a:endParaRPr lang="lt-LT"/>
          </a:p>
        </p:txBody>
      </p:sp>
      <p:sp>
        <p:nvSpPr>
          <p:cNvPr id="6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20511-A741-440D-8A2F-F2BBA598D3ED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6 - 2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nswer1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5" y="22336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Answer2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575" y="387350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1pPr>
            <a:lvl2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2pPr>
            <a:lvl3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3pPr>
            <a:lvl4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4pPr>
            <a:lvl5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371600" y="1901723"/>
            <a:ext cx="7388352" cy="1522476"/>
          </a:xfrm>
          <a:prstGeom prst="rect">
            <a:avLst/>
          </a:prstGeom>
        </p:spPr>
        <p:txBody>
          <a:bodyPr lIns="90876" tIns="43390" rIns="90876" bIns="43390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371600" y="3540785"/>
            <a:ext cx="7388352" cy="1522476"/>
          </a:xfrm>
          <a:prstGeom prst="rect">
            <a:avLst/>
          </a:prstGeom>
        </p:spPr>
        <p:txBody>
          <a:bodyPr lIns="90876" tIns="43390" rIns="90876" bIns="43390" anchor="ctr"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1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alette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1524000"/>
            <a:ext cx="804863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1pPr>
            <a:lvl2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2pPr>
            <a:lvl3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3pPr>
            <a:lvl4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4pPr>
            <a:lvl5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2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alette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1524000"/>
            <a:ext cx="804863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1pPr>
            <a:lvl2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2pPr>
            <a:lvl3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3pPr>
            <a:lvl4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4pPr>
            <a:lvl5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3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alette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1524000"/>
            <a:ext cx="804863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1pPr>
            <a:lvl2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2pPr>
            <a:lvl3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3pPr>
            <a:lvl4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4pPr>
            <a:lvl5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7 - 2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1pPr>
            <a:lvl2pPr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2pPr>
            <a:lvl3pPr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3pPr>
            <a:lvl4pPr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4pPr>
            <a:lvl5pPr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901723"/>
            <a:ext cx="7388352" cy="1522476"/>
          </a:xfrm>
          <a:prstGeom prst="rect">
            <a:avLst/>
          </a:prstGeom>
        </p:spPr>
        <p:txBody>
          <a:bodyPr vert="horz" wrap="square" lIns="90876" tIns="43390" rIns="90876" bIns="43390" anchor="ctr">
            <a:norm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2pPr>
            <a:lvl3pPr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3pPr>
            <a:lvl4pPr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4pPr>
            <a:lvl5pPr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540785"/>
            <a:ext cx="7388352" cy="1522476"/>
          </a:xfrm>
          <a:prstGeom prst="rect">
            <a:avLst/>
          </a:prstGeom>
        </p:spPr>
        <p:txBody>
          <a:bodyPr vert="horz" wrap="square" lIns="90876" tIns="43390" rIns="90876" bIns="43390" anchor="ctr">
            <a:norm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2pPr>
            <a:lvl3pPr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3pPr>
            <a:lvl4pPr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4pPr>
            <a:lvl5pPr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9" name="Picture 8" descr="Answer1.pn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</p:spPr>
      </p:pic>
      <p:pic>
        <p:nvPicPr>
          <p:cNvPr id="10" name="Picture 9" descr="Answer2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8 - 2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1pPr>
            <a:lvl2pPr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2pPr>
            <a:lvl3pPr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3pPr>
            <a:lvl4pPr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4pPr>
            <a:lvl5pPr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901723"/>
            <a:ext cx="7388352" cy="1522476"/>
          </a:xfrm>
          <a:prstGeom prst="rect">
            <a:avLst/>
          </a:prstGeom>
        </p:spPr>
        <p:txBody>
          <a:bodyPr vert="horz" wrap="square" lIns="90876" tIns="43390" rIns="90876" bIns="43390" anchor="ctr">
            <a:norm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2pPr>
            <a:lvl3pPr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3pPr>
            <a:lvl4pPr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4pPr>
            <a:lvl5pPr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540785"/>
            <a:ext cx="7388352" cy="1522476"/>
          </a:xfrm>
          <a:prstGeom prst="rect">
            <a:avLst/>
          </a:prstGeom>
        </p:spPr>
        <p:txBody>
          <a:bodyPr vert="horz" wrap="square" lIns="90876" tIns="43390" rIns="90876" bIns="43390" anchor="ctr">
            <a:norm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2pPr>
            <a:lvl3pPr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3pPr>
            <a:lvl4pPr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4pPr>
            <a:lvl5pPr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9" name="Picture 8" descr="Answer1.pn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</p:spPr>
      </p:pic>
      <p:pic>
        <p:nvPicPr>
          <p:cNvPr id="10" name="Picture 9" descr="Answer2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9 - 2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1pPr>
            <a:lvl2pPr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2pPr>
            <a:lvl3pPr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3pPr>
            <a:lvl4pPr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4pPr>
            <a:lvl5pPr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901723"/>
            <a:ext cx="7388352" cy="1522476"/>
          </a:xfrm>
          <a:prstGeom prst="rect">
            <a:avLst/>
          </a:prstGeom>
        </p:spPr>
        <p:txBody>
          <a:bodyPr vert="horz" wrap="square" lIns="90876" tIns="43390" rIns="90876" bIns="43390" anchor="ctr">
            <a:norm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2pPr>
            <a:lvl3pPr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3pPr>
            <a:lvl4pPr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4pPr>
            <a:lvl5pPr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540785"/>
            <a:ext cx="7388352" cy="1522476"/>
          </a:xfrm>
          <a:prstGeom prst="rect">
            <a:avLst/>
          </a:prstGeom>
        </p:spPr>
        <p:txBody>
          <a:bodyPr vert="horz" wrap="square" lIns="90876" tIns="43390" rIns="90876" bIns="43390" anchor="ctr">
            <a:norm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2pPr>
            <a:lvl3pPr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3pPr>
            <a:lvl4pPr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4pPr>
            <a:lvl5pPr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9" name="Picture 8" descr="Answer1.pn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</p:spPr>
      </p:pic>
      <p:pic>
        <p:nvPicPr>
          <p:cNvPr id="10" name="Picture 9" descr="Answer2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0 - 2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1pPr>
            <a:lvl2pPr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2pPr>
            <a:lvl3pPr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3pPr>
            <a:lvl4pPr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4pPr>
            <a:lvl5pPr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901723"/>
            <a:ext cx="7388352" cy="1522476"/>
          </a:xfrm>
          <a:prstGeom prst="rect">
            <a:avLst/>
          </a:prstGeom>
        </p:spPr>
        <p:txBody>
          <a:bodyPr vert="horz" wrap="square" lIns="90876" tIns="43390" rIns="90876" bIns="43390" anchor="ctr">
            <a:norm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2pPr>
            <a:lvl3pPr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3pPr>
            <a:lvl4pPr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4pPr>
            <a:lvl5pPr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540785"/>
            <a:ext cx="7388352" cy="1522476"/>
          </a:xfrm>
          <a:prstGeom prst="rect">
            <a:avLst/>
          </a:prstGeom>
        </p:spPr>
        <p:txBody>
          <a:bodyPr vert="horz" wrap="square" lIns="90876" tIns="43390" rIns="90876" bIns="43390" anchor="ctr">
            <a:norm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2pPr>
            <a:lvl3pPr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3pPr>
            <a:lvl4pPr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4pPr>
            <a:lvl5pPr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9" name="Picture 8" descr="Answer1.pn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</p:spPr>
      </p:pic>
      <p:pic>
        <p:nvPicPr>
          <p:cNvPr id="10" name="Picture 9" descr="Answer2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1 - 2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1pPr>
            <a:lvl2pPr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2pPr>
            <a:lvl3pPr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3pPr>
            <a:lvl4pPr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4pPr>
            <a:lvl5pPr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901723"/>
            <a:ext cx="7388352" cy="1522476"/>
          </a:xfrm>
          <a:prstGeom prst="rect">
            <a:avLst/>
          </a:prstGeom>
        </p:spPr>
        <p:txBody>
          <a:bodyPr vert="horz" wrap="square" lIns="90876" tIns="43390" rIns="90876" bIns="43390" anchor="ctr">
            <a:norm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2pPr>
            <a:lvl3pPr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3pPr>
            <a:lvl4pPr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4pPr>
            <a:lvl5pPr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540785"/>
            <a:ext cx="7388352" cy="1522476"/>
          </a:xfrm>
          <a:prstGeom prst="rect">
            <a:avLst/>
          </a:prstGeom>
        </p:spPr>
        <p:txBody>
          <a:bodyPr vert="horz" wrap="square" lIns="90876" tIns="43390" rIns="90876" bIns="43390" anchor="ctr">
            <a:norm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2pPr>
            <a:lvl3pPr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3pPr>
            <a:lvl4pPr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4pPr>
            <a:lvl5pPr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9" name="Picture 8" descr="Answer1.pn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</p:spPr>
      </p:pic>
      <p:pic>
        <p:nvPicPr>
          <p:cNvPr id="10" name="Picture 9" descr="Answer2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2 - 2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1pPr>
            <a:lvl2pPr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2pPr>
            <a:lvl3pPr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3pPr>
            <a:lvl4pPr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4pPr>
            <a:lvl5pPr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901723"/>
            <a:ext cx="7388352" cy="1522476"/>
          </a:xfrm>
          <a:prstGeom prst="rect">
            <a:avLst/>
          </a:prstGeom>
        </p:spPr>
        <p:txBody>
          <a:bodyPr vert="horz" wrap="square" lIns="90876" tIns="43390" rIns="90876" bIns="43390" anchor="ctr">
            <a:norm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2pPr>
            <a:lvl3pPr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3pPr>
            <a:lvl4pPr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4pPr>
            <a:lvl5pPr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540785"/>
            <a:ext cx="7388352" cy="1522476"/>
          </a:xfrm>
          <a:prstGeom prst="rect">
            <a:avLst/>
          </a:prstGeom>
        </p:spPr>
        <p:txBody>
          <a:bodyPr vert="horz" wrap="square" lIns="90876" tIns="43390" rIns="90876" bIns="43390" anchor="ctr">
            <a:norm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2pPr>
            <a:lvl3pPr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3pPr>
            <a:lvl4pPr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4pPr>
            <a:lvl5pPr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9" name="Picture 8" descr="Answer1.pn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</p:spPr>
      </p:pic>
      <p:pic>
        <p:nvPicPr>
          <p:cNvPr id="10" name="Picture 9" descr="Answer2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5D9AD-3501-490A-834D-FF08B7DC4EA8}" type="datetimeFigureOut">
              <a:rPr lang="lt-LT"/>
              <a:pPr>
                <a:defRPr/>
              </a:pPr>
              <a:t>2013.03.22</a:t>
            </a:fld>
            <a:endParaRPr lang="lt-LT"/>
          </a:p>
        </p:txBody>
      </p:sp>
      <p:sp>
        <p:nvSpPr>
          <p:cNvPr id="8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9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7A92E-5619-44CD-AC43-3E0C55839461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2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pic>
        <p:nvPicPr>
          <p:cNvPr id="10" name="Paveikslėlis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852689"/>
            <a:ext cx="857250" cy="857250"/>
          </a:xfrm>
          <a:prstGeom prst="rect">
            <a:avLst/>
          </a:prstGeom>
        </p:spPr>
      </p:pic>
      <p:pic>
        <p:nvPicPr>
          <p:cNvPr id="11" name="Paveikslėlis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Paveikslėlis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9874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3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1pPr>
            <a:lvl2pPr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2pPr>
            <a:lvl3pPr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3pPr>
            <a:lvl4pPr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4pPr>
            <a:lvl5pPr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pic>
        <p:nvPicPr>
          <p:cNvPr id="7" name="Picture 6" descr="Palette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4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1pPr>
            <a:lvl2pPr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2pPr>
            <a:lvl3pPr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3pPr>
            <a:lvl4pPr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4pPr>
            <a:lvl5pPr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pic>
        <p:nvPicPr>
          <p:cNvPr id="7" name="Picture 6" descr="Palette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 userDrawn="1"/>
        </p:nvSpPr>
        <p:spPr>
          <a:xfrm>
            <a:off x="2699792" y="188640"/>
            <a:ext cx="6264696" cy="79208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sz="2400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 userDrawn="1"/>
        </p:nvSpPr>
        <p:spPr>
          <a:xfrm>
            <a:off x="179512" y="1196752"/>
            <a:ext cx="8784976" cy="4536504"/>
          </a:xfrm>
          <a:prstGeom prst="roundRect">
            <a:avLst>
              <a:gd name="adj" fmla="val 5214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 sz="24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lt-LT" dirty="0" smtClean="0"/>
              <a:t>Spustelėję redag. ruoš. pavad. stilių</a:t>
            </a: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pic>
        <p:nvPicPr>
          <p:cNvPr id="11" name="Picture 9" descr="ESF keturspalvi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9000"/>
            <a:ext cx="227013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ntrinis pavadinimas 2"/>
          <p:cNvSpPr txBox="1">
            <a:spLocks/>
          </p:cNvSpPr>
          <p:nvPr userDrawn="1"/>
        </p:nvSpPr>
        <p:spPr>
          <a:xfrm>
            <a:off x="435792" y="1769103"/>
            <a:ext cx="2768056" cy="3804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lang="lt-LT" sz="2000" dirty="0">
                <a:solidFill>
                  <a:srgbClr val="F7964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lt-LT" sz="2000" dirty="0">
                <a:solidFill>
                  <a:srgbClr val="F79646"/>
                </a:solidFill>
                <a:latin typeface="Arial" pitchFamily="34" charset="0"/>
                <a:cs typeface="Arial" pitchFamily="34" charset="0"/>
              </a:rPr>
            </a:br>
            <a:endParaRPr lang="lt-LT" sz="2000" dirty="0" smtClean="0">
              <a:solidFill>
                <a:srgbClr val="F7964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Antrinis pavadinimas 2"/>
          <p:cNvSpPr txBox="1">
            <a:spLocks/>
          </p:cNvSpPr>
          <p:nvPr userDrawn="1"/>
        </p:nvSpPr>
        <p:spPr>
          <a:xfrm>
            <a:off x="3955544" y="1738202"/>
            <a:ext cx="4653644" cy="3804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endParaRPr lang="lt-LT" sz="2000" dirty="0" smtClean="0">
              <a:solidFill>
                <a:srgbClr val="F7964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tačiakampis 3"/>
          <p:cNvSpPr/>
          <p:nvPr userDrawn="1"/>
        </p:nvSpPr>
        <p:spPr>
          <a:xfrm>
            <a:off x="2483768" y="6165304"/>
            <a:ext cx="3816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lt-LT" sz="10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Mokymo inovacijų taikymo infrastruktūros kūrimas siekiant plėtoti netradi</a:t>
            </a:r>
            <a:r>
              <a:rPr lang="en-US" sz="10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ci</a:t>
            </a:r>
            <a:r>
              <a:rPr lang="lt-LT" sz="10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nio ugdymo formų </a:t>
            </a:r>
            <a:r>
              <a:rPr lang="lt-LT" sz="100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įvairovę. VP1-2.2-ŠMM-05-K-01-068</a:t>
            </a:r>
            <a:endParaRPr lang="lt-LT" sz="10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5" descr="divine_logo_forprint_cmyk_color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660232" y="6165304"/>
            <a:ext cx="1080120" cy="401414"/>
          </a:xfrm>
          <a:prstGeom prst="rect">
            <a:avLst/>
          </a:prstGeom>
        </p:spPr>
      </p:pic>
      <p:pic>
        <p:nvPicPr>
          <p:cNvPr id="16" name="Picture 16" descr="traku-voke1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8100392" y="6021288"/>
            <a:ext cx="648072" cy="648072"/>
          </a:xfrm>
          <a:prstGeom prst="rect">
            <a:avLst/>
          </a:prstGeom>
        </p:spPr>
      </p:pic>
      <p:pic>
        <p:nvPicPr>
          <p:cNvPr id="17" name="Picture 2" descr="D:\Dalia\Desktop\MMM pateiktys\parama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90" y="6016104"/>
            <a:ext cx="1619241" cy="65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510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9362EB7-17D4-4A76-ABFD-44E205497162}" type="datetimeFigureOut">
              <a:rPr lang="lt-LT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2013.03.22</a:t>
            </a:fld>
            <a:endParaRPr lang="lt-LT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lt-LT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2F1340E-93FE-435C-ABDF-D3DDA20D2795}" type="slidenum">
              <a:rPr lang="lt-LT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lt-LT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96021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9362EB7-17D4-4A76-ABFD-44E205497162}" type="datetimeFigureOut">
              <a:rPr lang="lt-LT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2013.03.22</a:t>
            </a:fld>
            <a:endParaRPr lang="lt-LT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lt-LT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2F1340E-93FE-435C-ABDF-D3DDA20D2795}" type="slidenum">
              <a:rPr lang="lt-LT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lt-LT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64805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9362EB7-17D4-4A76-ABFD-44E205497162}" type="datetimeFigureOut">
              <a:rPr lang="lt-LT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2013.03.22</a:t>
            </a:fld>
            <a:endParaRPr lang="lt-LT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lt-LT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2F1340E-93FE-435C-ABDF-D3DDA20D2795}" type="slidenum">
              <a:rPr lang="lt-LT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lt-LT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7718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9362EB7-17D4-4A76-ABFD-44E205497162}" type="datetimeFigureOut">
              <a:rPr lang="lt-LT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2013.03.22</a:t>
            </a:fld>
            <a:endParaRPr lang="lt-LT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lt-LT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2F1340E-93FE-435C-ABDF-D3DDA20D2795}" type="slidenum">
              <a:rPr lang="lt-LT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lt-LT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23544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9362EB7-17D4-4A76-ABFD-44E205497162}" type="datetimeFigureOut">
              <a:rPr lang="lt-LT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2013.03.22</a:t>
            </a:fld>
            <a:endParaRPr lang="lt-LT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lt-LT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2F1340E-93FE-435C-ABDF-D3DDA20D2795}" type="slidenum">
              <a:rPr lang="lt-LT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lt-LT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63973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9362EB7-17D4-4A76-ABFD-44E205497162}" type="datetimeFigureOut">
              <a:rPr lang="lt-LT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2013.03.22</a:t>
            </a:fld>
            <a:endParaRPr lang="lt-LT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lt-LT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2F1340E-93FE-435C-ABDF-D3DDA20D2795}" type="slidenum">
              <a:rPr lang="lt-LT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lt-LT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8612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7FBA1-8DED-4238-B1AD-871521E27836}" type="datetimeFigureOut">
              <a:rPr lang="lt-LT"/>
              <a:pPr>
                <a:defRPr/>
              </a:pPr>
              <a:t>2013.03.22</a:t>
            </a:fld>
            <a:endParaRPr lang="lt-LT"/>
          </a:p>
        </p:txBody>
      </p:sp>
      <p:sp>
        <p:nvSpPr>
          <p:cNvPr id="4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882EE-1286-4CBC-9D4C-B2AF01A49E7C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9362EB7-17D4-4A76-ABFD-44E205497162}" type="datetimeFigureOut">
              <a:rPr lang="lt-LT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2013.03.22</a:t>
            </a:fld>
            <a:endParaRPr lang="lt-LT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lt-LT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2F1340E-93FE-435C-ABDF-D3DDA20D2795}" type="slidenum">
              <a:rPr lang="lt-LT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lt-LT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25829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 dirty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9362EB7-17D4-4A76-ABFD-44E205497162}" type="datetimeFigureOut">
              <a:rPr lang="lt-LT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2013.03.22</a:t>
            </a:fld>
            <a:endParaRPr lang="lt-LT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lt-LT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2F1340E-93FE-435C-ABDF-D3DDA20D2795}" type="slidenum">
              <a:rPr lang="lt-LT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lt-LT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47929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9362EB7-17D4-4A76-ABFD-44E205497162}" type="datetimeFigureOut">
              <a:rPr lang="lt-LT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2013.03.22</a:t>
            </a:fld>
            <a:endParaRPr lang="lt-LT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lt-LT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2F1340E-93FE-435C-ABDF-D3DDA20D2795}" type="slidenum">
              <a:rPr lang="lt-LT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lt-LT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43249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9362EB7-17D4-4A76-ABFD-44E205497162}" type="datetimeFigureOut">
              <a:rPr lang="lt-LT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2013.03.22</a:t>
            </a:fld>
            <a:endParaRPr lang="lt-LT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lt-LT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2F1340E-93FE-435C-ABDF-D3DDA20D2795}" type="slidenum">
              <a:rPr lang="lt-LT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lt-LT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9637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37536-9A70-4FD1-BD44-A658ADE8C015}" type="datetimeFigureOut">
              <a:rPr lang="lt-LT"/>
              <a:pPr>
                <a:defRPr/>
              </a:pPr>
              <a:t>2013.03.22</a:t>
            </a:fld>
            <a:endParaRPr lang="lt-LT"/>
          </a:p>
        </p:txBody>
      </p:sp>
      <p:sp>
        <p:nvSpPr>
          <p:cNvPr id="3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4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93809-F7FA-474B-90F9-948FE767F5E9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F8732-F4A3-4FCC-B4C4-CADBAEE3F6D2}" type="datetimeFigureOut">
              <a:rPr lang="lt-LT"/>
              <a:pPr>
                <a:defRPr/>
              </a:pPr>
              <a:t>2013.03.22</a:t>
            </a:fld>
            <a:endParaRPr lang="lt-LT"/>
          </a:p>
        </p:txBody>
      </p:sp>
      <p:sp>
        <p:nvSpPr>
          <p:cNvPr id="6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2081C-C401-49A5-8E76-5FC1783E0583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lt-LT" noProof="0" smtClean="0"/>
              <a:t>Spustelėkite piktogramą, jei norite įtraukti paveikslėlį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13325-BD59-4223-8484-E4156342368D}" type="datetimeFigureOut">
              <a:rPr lang="lt-LT"/>
              <a:pPr>
                <a:defRPr/>
              </a:pPr>
              <a:t>2013.03.22</a:t>
            </a:fld>
            <a:endParaRPr lang="lt-LT"/>
          </a:p>
        </p:txBody>
      </p:sp>
      <p:sp>
        <p:nvSpPr>
          <p:cNvPr id="6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0D918-9E04-4281-ABD2-EC46A459460E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avadinimo vietos rezervavimo ženkla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t-LT" smtClean="0"/>
              <a:t>Spustelėkite, jei norite keisite ruoš. pav. stilių</a:t>
            </a:r>
          </a:p>
        </p:txBody>
      </p:sp>
      <p:sp>
        <p:nvSpPr>
          <p:cNvPr id="1027" name="Teksto vietos rezervavimo ženklas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9F557B-52BD-43E1-8C8C-606D4FAAF963}" type="datetimeFigureOut">
              <a:rPr lang="lt-LT"/>
              <a:pPr>
                <a:defRPr/>
              </a:pPr>
              <a:t>2013.03.22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194DCA-1F95-4F19-B492-17D9D9891CB3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7" r:id="rId17"/>
    <p:sldLayoutId id="2147483768" r:id="rId18"/>
    <p:sldLayoutId id="2147483769" r:id="rId19"/>
    <p:sldLayoutId id="2147483770" r:id="rId20"/>
    <p:sldLayoutId id="2147483771" r:id="rId21"/>
    <p:sldLayoutId id="2147483772" r:id="rId22"/>
    <p:sldLayoutId id="2147483773" r:id="rId23"/>
    <p:sldLayoutId id="2147483774" r:id="rId24"/>
    <p:sldLayoutId id="2147483775" r:id="rId25"/>
    <p:sldLayoutId id="2147483776" r:id="rId26"/>
    <p:sldLayoutId id="2147483777" r:id="rId27"/>
    <p:sldLayoutId id="2147483778" r:id="rId28"/>
    <p:sldLayoutId id="2147483779" r:id="rId29"/>
    <p:sldLayoutId id="2147483780" r:id="rId30"/>
    <p:sldLayoutId id="2147483781" r:id="rId31"/>
    <p:sldLayoutId id="2147483782" r:id="rId32"/>
    <p:sldLayoutId id="2147483783" r:id="rId33"/>
    <p:sldLayoutId id="2147483784" r:id="rId34"/>
    <p:sldLayoutId id="2147483785" r:id="rId35"/>
    <p:sldLayoutId id="2147483786" r:id="rId36"/>
    <p:sldLayoutId id="2147483787" r:id="rId37"/>
    <p:sldLayoutId id="2147483788" r:id="rId38"/>
    <p:sldLayoutId id="2147483789" r:id="rId39"/>
    <p:sldLayoutId id="2147483790" r:id="rId40"/>
    <p:sldLayoutId id="2147483791" r:id="rId41"/>
    <p:sldLayoutId id="2147483792" r:id="rId42"/>
    <p:sldLayoutId id="2147483793" r:id="rId43"/>
    <p:sldLayoutId id="2147483805" r:id="rId44"/>
    <p:sldLayoutId id="2147483806" r:id="rId45"/>
    <p:sldLayoutId id="2147483807" r:id="rId46"/>
    <p:sldLayoutId id="2147483808" r:id="rId47"/>
    <p:sldLayoutId id="2147483809" r:id="rId48"/>
    <p:sldLayoutId id="2147483810" r:id="rId49"/>
    <p:sldLayoutId id="2147483811" r:id="rId50"/>
    <p:sldLayoutId id="2147483824" r:id="rId51"/>
    <p:sldLayoutId id="2147483825" r:id="rId5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093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49.xml"/><Relationship Id="rId7" Type="http://schemas.openxmlformats.org/officeDocument/2006/relationships/image" Target="../media/image11.png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image" Target="../media/image27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45.xml"/><Relationship Id="rId7" Type="http://schemas.openxmlformats.org/officeDocument/2006/relationships/image" Target="../media/image11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image" Target="../media/image27.jpeg"/><Relationship Id="rId5" Type="http://schemas.openxmlformats.org/officeDocument/2006/relationships/image" Target="../media/image28.jpe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47.xml"/><Relationship Id="rId7" Type="http://schemas.openxmlformats.org/officeDocument/2006/relationships/image" Target="../media/image30.png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image" Target="../media/image28.jpeg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7.xml"/><Relationship Id="rId9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46.xml"/><Relationship Id="rId7" Type="http://schemas.openxmlformats.org/officeDocument/2006/relationships/image" Target="../media/image11.png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image" Target="../media/image31.gif"/><Relationship Id="rId5" Type="http://schemas.openxmlformats.org/officeDocument/2006/relationships/image" Target="../media/image28.jpe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slideLayout" Target="../slideLayouts/slideLayout48.xml"/><Relationship Id="rId7" Type="http://schemas.openxmlformats.org/officeDocument/2006/relationships/image" Target="../media/image33.png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image" Target="../media/image28.jpeg"/><Relationship Id="rId5" Type="http://schemas.openxmlformats.org/officeDocument/2006/relationships/image" Target="../media/image29.png"/><Relationship Id="rId10" Type="http://schemas.microsoft.com/office/2007/relationships/hdphoto" Target="../media/hdphoto1.wdp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2.xml"/><Relationship Id="rId1" Type="http://schemas.openxmlformats.org/officeDocument/2006/relationships/tags" Target="../tags/tag118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119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-800-4clocks.com/La-Penguin-Ceramic-Table-Desk-Clock_anim-lapenguin-78" TargetMode="External"/><Relationship Id="rId13" Type="http://schemas.openxmlformats.org/officeDocument/2006/relationships/hyperlink" Target="http://www.redferret.net/?p=14850" TargetMode="External"/><Relationship Id="rId3" Type="http://schemas.openxmlformats.org/officeDocument/2006/relationships/hyperlink" Target="http://www.fototisena.lt/" TargetMode="External"/><Relationship Id="rId7" Type="http://schemas.openxmlformats.org/officeDocument/2006/relationships/hyperlink" Target="http://www.squidoo.com/novelty-wall-clocks" TargetMode="External"/><Relationship Id="rId12" Type="http://schemas.openxmlformats.org/officeDocument/2006/relationships/hyperlink" Target="http://www.studyzone.org/testprep/math4/e/timehr3l.cfm" TargetMode="External"/><Relationship Id="rId2" Type="http://schemas.openxmlformats.org/officeDocument/2006/relationships/hyperlink" Target="http://whatsnotwrong.wordpress.com/2012/07/01/top-ten-lessons-learned-2011-2012-editio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123rf.com/photo_8128871_desktop-electronic-clock-isolated-on-white-background.html" TargetMode="External"/><Relationship Id="rId11" Type="http://schemas.openxmlformats.org/officeDocument/2006/relationships/hyperlink" Target="http://www.smartapp.lt/%E2%80%9Epelyte-smailyte-ir-gelbetojai%E2%80%9C-%E2%80%93-smagi-lietuviska-pasaku-aplikacija/" TargetMode="External"/><Relationship Id="rId5" Type="http://schemas.openxmlformats.org/officeDocument/2006/relationships/hyperlink" Target="http://www.tindirindi.lt/vaiku-darbeliai/laikrodis-valandoms-pazinti" TargetMode="External"/><Relationship Id="rId10" Type="http://schemas.openxmlformats.org/officeDocument/2006/relationships/hyperlink" Target="http://lt.wikipedia.org/wiki/Vestminsterio_laikrod%C5%BEio_bok%C5%A1tas" TargetMode="External"/><Relationship Id="rId4" Type="http://schemas.openxmlformats.org/officeDocument/2006/relationships/hyperlink" Target="http://www.mathsisfun.com/activity/clocks-angles.html" TargetMode="External"/><Relationship Id="rId9" Type="http://schemas.openxmlformats.org/officeDocument/2006/relationships/hyperlink" Target="http://www.aliexpress.com/item/3pcs-lot-Hot-Selling-Red-Watch-Leather-Quartz-Cool-Cheap-Women-Wrist-Watch-24cm-403004/494639272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6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ntrinis pavadinimas 2"/>
          <p:cNvSpPr txBox="1">
            <a:spLocks/>
          </p:cNvSpPr>
          <p:nvPr/>
        </p:nvSpPr>
        <p:spPr>
          <a:xfrm>
            <a:off x="2771800" y="260648"/>
            <a:ext cx="6120680" cy="64648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en-GB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Laikrodis</a:t>
            </a:r>
            <a:endParaRPr lang="lt-LT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ntrinis pavadinimas 2"/>
          <p:cNvSpPr txBox="1">
            <a:spLocks/>
          </p:cNvSpPr>
          <p:nvPr/>
        </p:nvSpPr>
        <p:spPr>
          <a:xfrm>
            <a:off x="471308" y="1738202"/>
            <a:ext cx="3236596" cy="3911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lang="lt-LT" sz="1800" b="1" dirty="0" smtClean="0">
                <a:solidFill>
                  <a:srgbClr val="F79646"/>
                </a:solidFill>
                <a:latin typeface="Arial" pitchFamily="34" charset="0"/>
                <a:cs typeface="Arial" pitchFamily="34" charset="0"/>
              </a:rPr>
              <a:t>Dalykas, ugdymo sritis:   </a:t>
            </a:r>
          </a:p>
          <a:p>
            <a:pPr algn="l" fontAlgn="auto">
              <a:spcAft>
                <a:spcPts val="0"/>
              </a:spcAft>
            </a:pPr>
            <a:r>
              <a:rPr lang="lt-LT" sz="1800" b="1" dirty="0" smtClean="0">
                <a:solidFill>
                  <a:srgbClr val="F79646"/>
                </a:solidFill>
                <a:latin typeface="Arial" pitchFamily="34" charset="0"/>
                <a:cs typeface="Arial" pitchFamily="34" charset="0"/>
              </a:rPr>
              <a:t>Tema</a:t>
            </a:r>
            <a:r>
              <a:rPr lang="lt-LT" sz="1800" b="1" dirty="0">
                <a:solidFill>
                  <a:srgbClr val="F79646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1800" b="1" dirty="0" smtClean="0">
                <a:solidFill>
                  <a:srgbClr val="F79646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lt-LT" sz="1800" b="1" dirty="0" smtClean="0">
                <a:solidFill>
                  <a:srgbClr val="F79646"/>
                </a:solidFill>
                <a:latin typeface="Arial" pitchFamily="34" charset="0"/>
                <a:cs typeface="Arial" pitchFamily="34" charset="0"/>
              </a:rPr>
              <a:t>			</a:t>
            </a:r>
          </a:p>
          <a:p>
            <a:pPr algn="l" fontAlgn="auto">
              <a:spcAft>
                <a:spcPts val="0"/>
              </a:spcAft>
            </a:pPr>
            <a:r>
              <a:rPr lang="lt-LT" sz="1800" b="1" dirty="0" smtClean="0">
                <a:solidFill>
                  <a:srgbClr val="F79646"/>
                </a:solidFill>
                <a:latin typeface="Arial" pitchFamily="34" charset="0"/>
                <a:cs typeface="Arial" pitchFamily="34" charset="0"/>
              </a:rPr>
              <a:t>Klasė: 			</a:t>
            </a:r>
            <a:endParaRPr lang="lt-LT" sz="1800" b="1" dirty="0" smtClean="0">
              <a:solidFill>
                <a:srgbClr val="F7964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l" fontAlgn="auto">
              <a:spcAft>
                <a:spcPts val="0"/>
              </a:spcAft>
            </a:pPr>
            <a:r>
              <a:rPr lang="lt-LT" sz="1800" b="1" dirty="0" smtClean="0">
                <a:solidFill>
                  <a:srgbClr val="F79646"/>
                </a:solidFill>
                <a:latin typeface="Arial" pitchFamily="34" charset="0"/>
                <a:cs typeface="Arial" pitchFamily="34" charset="0"/>
              </a:rPr>
              <a:t>Priemonės paskirtis:	</a:t>
            </a:r>
            <a:r>
              <a:rPr lang="lt-LT" sz="1800" b="1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		</a:t>
            </a:r>
            <a:endParaRPr lang="lt-LT" sz="1800" b="1" dirty="0" smtClean="0">
              <a:solidFill>
                <a:srgbClr val="F79646"/>
              </a:solidFill>
              <a:latin typeface="Arial" pitchFamily="34" charset="0"/>
              <a:cs typeface="Arial" pitchFamily="34" charset="0"/>
            </a:endParaRPr>
          </a:p>
          <a:p>
            <a:pPr algn="l" fontAlgn="auto">
              <a:spcAft>
                <a:spcPts val="0"/>
              </a:spcAft>
            </a:pPr>
            <a:r>
              <a:rPr lang="lt-LT" sz="1800" b="1" dirty="0" smtClean="0">
                <a:solidFill>
                  <a:srgbClr val="F79646"/>
                </a:solidFill>
                <a:latin typeface="Arial" pitchFamily="34" charset="0"/>
                <a:cs typeface="Arial" pitchFamily="34" charset="0"/>
              </a:rPr>
              <a:t>Ugdomi gebėjimai pagal </a:t>
            </a:r>
          </a:p>
          <a:p>
            <a:pPr algn="l" fontAlgn="auto">
              <a:spcAft>
                <a:spcPts val="0"/>
              </a:spcAft>
            </a:pPr>
            <a:r>
              <a:rPr lang="lt-LT" sz="1800" b="1" dirty="0" smtClean="0">
                <a:solidFill>
                  <a:srgbClr val="F79646"/>
                </a:solidFill>
                <a:latin typeface="Arial" pitchFamily="34" charset="0"/>
                <a:cs typeface="Arial" pitchFamily="34" charset="0"/>
              </a:rPr>
              <a:t>Bendrąsias programas:	</a:t>
            </a:r>
          </a:p>
          <a:p>
            <a:pPr algn="l" fontAlgn="auto">
              <a:spcAft>
                <a:spcPts val="0"/>
              </a:spcAft>
            </a:pPr>
            <a:endParaRPr lang="lt-LT" sz="1800" b="1" dirty="0" smtClean="0">
              <a:solidFill>
                <a:srgbClr val="F79646"/>
              </a:solidFill>
              <a:latin typeface="Arial" pitchFamily="34" charset="0"/>
              <a:cs typeface="Arial" pitchFamily="34" charset="0"/>
            </a:endParaRPr>
          </a:p>
          <a:p>
            <a:pPr algn="l" fontAlgn="auto">
              <a:spcAft>
                <a:spcPts val="0"/>
              </a:spcAft>
            </a:pPr>
            <a:endParaRPr lang="en-GB" sz="1800" b="1" dirty="0" smtClean="0">
              <a:solidFill>
                <a:srgbClr val="F79646"/>
              </a:solidFill>
              <a:latin typeface="Arial" pitchFamily="34" charset="0"/>
              <a:cs typeface="Arial" pitchFamily="34" charset="0"/>
            </a:endParaRPr>
          </a:p>
          <a:p>
            <a:pPr algn="l" fontAlgn="auto">
              <a:spcAft>
                <a:spcPts val="0"/>
              </a:spcAft>
            </a:pPr>
            <a:endParaRPr lang="en-GB" sz="1800" b="1" dirty="0" smtClean="0">
              <a:solidFill>
                <a:srgbClr val="F79646"/>
              </a:solidFill>
              <a:latin typeface="Arial" pitchFamily="34" charset="0"/>
              <a:cs typeface="Arial" pitchFamily="34" charset="0"/>
            </a:endParaRPr>
          </a:p>
          <a:p>
            <a:pPr algn="l" fontAlgn="auto">
              <a:spcAft>
                <a:spcPts val="0"/>
              </a:spcAft>
            </a:pPr>
            <a:r>
              <a:rPr lang="lt-LT" sz="1800" b="1" dirty="0" smtClean="0">
                <a:solidFill>
                  <a:srgbClr val="F79646"/>
                </a:solidFill>
                <a:latin typeface="Arial" pitchFamily="34" charset="0"/>
                <a:cs typeface="Arial" pitchFamily="34" charset="0"/>
              </a:rPr>
              <a:t>Autorius:		</a:t>
            </a:r>
            <a:endParaRPr lang="lt-LT" sz="1800" b="1" dirty="0">
              <a:solidFill>
                <a:srgbClr val="F79646"/>
              </a:solidFill>
              <a:latin typeface="Arial" pitchFamily="34" charset="0"/>
              <a:cs typeface="Arial" pitchFamily="34" charset="0"/>
            </a:endParaRPr>
          </a:p>
          <a:p>
            <a:pPr algn="l" fontAlgn="auto">
              <a:spcAft>
                <a:spcPts val="0"/>
              </a:spcAft>
            </a:pPr>
            <a:r>
              <a:rPr lang="lt-LT" sz="1800" b="1" dirty="0" smtClean="0">
                <a:solidFill>
                  <a:srgbClr val="F79646"/>
                </a:solidFill>
                <a:latin typeface="Arial" pitchFamily="34" charset="0"/>
                <a:cs typeface="Arial" pitchFamily="34" charset="0"/>
              </a:rPr>
              <a:t>Mokykla:		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275856" y="1469718"/>
            <a:ext cx="5400600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Matematika. Matai, matavimai.</a:t>
            </a:r>
            <a:endParaRPr kumimoji="0" lang="lt-L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Laikrodis. </a:t>
            </a:r>
            <a:endParaRPr kumimoji="0" lang="lt-L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kl. </a:t>
            </a:r>
            <a:endParaRPr kumimoji="0" lang="lt-L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Pasitikrinti,</a:t>
            </a:r>
            <a:r>
              <a:rPr kumimoji="0" lang="lt-L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</a:t>
            </a:r>
            <a:r>
              <a:rPr kumimoji="0" lang="en-GB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lt-L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pažįsta lygias valandas.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lt-LT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t-LT" dirty="0" smtClean="0">
                <a:latin typeface="Arial" pitchFamily="34" charset="0"/>
                <a:cs typeface="Arial" pitchFamily="34" charset="0"/>
              </a:rPr>
              <a:t>Taisyklingai skaityti ir užrašyti laiko matavimo rezultatus vieniniais matiniais skaičiais.</a:t>
            </a:r>
            <a:endParaRPr kumimoji="0" lang="lt-L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Spręsti paprasčiausius uždavinius, kuriuose  reikia naudoti įv. matvimų rezultatus.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t-LT" dirty="0" smtClean="0">
                <a:latin typeface="Arial" pitchFamily="34" charset="0"/>
                <a:cs typeface="Arial" pitchFamily="34" charset="0"/>
              </a:rPr>
              <a:t>Dalia Baranauskienė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Kauno Jono ir Petro Vileišių pagrindinė mokykla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77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67544" y="-1323528"/>
            <a:ext cx="8219256" cy="2376264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lt-LT" sz="54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lt-LT" sz="54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lt-LT" sz="5400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lt-LT" sz="54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lt-LT" sz="54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lt-LT" sz="54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lt-LT" sz="5400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lt-LT" sz="54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lt-LT" sz="54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lt-LT" sz="54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lt-LT" sz="54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lt-LT" sz="54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lt-LT" sz="5400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lt-LT" sz="54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lt-LT" sz="54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lt-LT" sz="54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lt-LT" sz="54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lt-LT" sz="54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lt-LT" sz="54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lt-LT" sz="54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lt-LT" sz="5400" dirty="0" smtClean="0">
                <a:solidFill>
                  <a:schemeClr val="accent4">
                    <a:lumMod val="50000"/>
                  </a:schemeClr>
                </a:solidFill>
              </a:rPr>
              <a:t>Mechaninio laikrodžio </a:t>
            </a:r>
            <a:br>
              <a:rPr lang="lt-LT" sz="54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lt-LT" sz="5400" dirty="0" smtClean="0">
                <a:solidFill>
                  <a:schemeClr val="accent3">
                    <a:lumMod val="75000"/>
                  </a:schemeClr>
                </a:solidFill>
              </a:rPr>
              <a:t>trumpoji rodyklė</a:t>
            </a:r>
            <a:r>
              <a:rPr lang="lt-LT" sz="5400" dirty="0" smtClean="0"/>
              <a:t> </a:t>
            </a:r>
            <a:r>
              <a:rPr lang="lt-LT" sz="5400" dirty="0" smtClean="0">
                <a:solidFill>
                  <a:schemeClr val="accent4">
                    <a:lumMod val="50000"/>
                  </a:schemeClr>
                </a:solidFill>
              </a:rPr>
              <a:t>rodo </a:t>
            </a:r>
            <a:br>
              <a:rPr lang="lt-LT" sz="54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lt-LT" sz="5400" dirty="0" smtClean="0">
                <a:solidFill>
                  <a:schemeClr val="accent3">
                    <a:lumMod val="75000"/>
                  </a:schemeClr>
                </a:solidFill>
              </a:rPr>
              <a:t>valandas, </a:t>
            </a:r>
            <a:br>
              <a:rPr lang="lt-LT" sz="5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lt-LT" sz="5400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lt-LT" sz="54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lt-LT" sz="5400" dirty="0" smtClean="0">
                <a:solidFill>
                  <a:schemeClr val="accent2">
                    <a:lumMod val="75000"/>
                  </a:schemeClr>
                </a:solidFill>
              </a:rPr>
              <a:t>ilgoji rodyklė </a:t>
            </a:r>
            <a:br>
              <a:rPr lang="lt-LT" sz="5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lt-LT" sz="5400" dirty="0" smtClean="0">
                <a:solidFill>
                  <a:schemeClr val="accent4">
                    <a:lumMod val="50000"/>
                  </a:schemeClr>
                </a:solidFill>
              </a:rPr>
              <a:t>rodo</a:t>
            </a:r>
            <a:r>
              <a:rPr lang="lt-LT" sz="5400" dirty="0" smtClean="0"/>
              <a:t> </a:t>
            </a:r>
            <a:r>
              <a:rPr lang="lt-LT" sz="5400" dirty="0" smtClean="0">
                <a:solidFill>
                  <a:schemeClr val="accent2">
                    <a:lumMod val="75000"/>
                  </a:schemeClr>
                </a:solidFill>
              </a:rPr>
              <a:t>minutes.</a:t>
            </a:r>
            <a:r>
              <a:rPr lang="lt-LT" sz="5400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lt-LT" sz="54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lt-LT" sz="5400" dirty="0"/>
              <a:t> </a:t>
            </a:r>
            <a:r>
              <a:rPr lang="lt-LT" sz="54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lt-LT" sz="5400" dirty="0">
                <a:solidFill>
                  <a:schemeClr val="accent2">
                    <a:lumMod val="75000"/>
                  </a:schemeClr>
                </a:solidFill>
              </a:rPr>
            </a:br>
            <a:endParaRPr lang="lt-LT" sz="5400" dirty="0"/>
          </a:p>
        </p:txBody>
      </p:sp>
      <p:pic>
        <p:nvPicPr>
          <p:cNvPr id="6" name="Picture 4" descr="http://sphotos-a.xx.fbcdn.net/hphotos-snc7/c0.0.403.403/p403x403/395130_10151142515863731_830087651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516922"/>
            <a:ext cx="3456483" cy="34323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o vietos rezervavimo ženklas 1"/>
          <p:cNvSpPr>
            <a:spLocks noGrp="1"/>
          </p:cNvSpPr>
          <p:nvPr>
            <p:ph type="body" idx="10"/>
          </p:nvPr>
        </p:nvSpPr>
        <p:spPr/>
        <p:txBody>
          <a:bodyPr>
            <a:noAutofit/>
          </a:bodyPr>
          <a:lstStyle/>
          <a:p>
            <a:pPr>
              <a:defRPr/>
            </a:pPr>
            <a:endParaRPr lang="lt-LT" sz="5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defRPr/>
            </a:pPr>
            <a:endParaRPr lang="lt-LT" sz="5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defRPr/>
            </a:pPr>
            <a:r>
              <a:rPr lang="lt-LT" sz="5400" dirty="0" smtClean="0">
                <a:solidFill>
                  <a:schemeClr val="accent4">
                    <a:lumMod val="50000"/>
                  </a:schemeClr>
                </a:solidFill>
              </a:rPr>
              <a:t>Ką rodo trumpoji laikrodžio rodyklė?</a:t>
            </a:r>
          </a:p>
          <a:p>
            <a:pPr>
              <a:defRPr/>
            </a:pPr>
            <a:endParaRPr lang="lt-LT" sz="54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lt-LT" sz="4800" dirty="0" smtClean="0">
                <a:solidFill>
                  <a:schemeClr val="accent3">
                    <a:lumMod val="75000"/>
                  </a:schemeClr>
                </a:solidFill>
              </a:rPr>
              <a:t>valandas</a:t>
            </a:r>
            <a:endParaRPr lang="lt-LT" sz="4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lt-LT" sz="4800" dirty="0" smtClean="0">
                <a:solidFill>
                  <a:schemeClr val="accent3">
                    <a:lumMod val="75000"/>
                  </a:schemeClr>
                </a:solidFill>
              </a:rPr>
              <a:t>minutes</a:t>
            </a:r>
            <a:endParaRPr lang="lt-LT" sz="4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Jons\Desktop\daumos katin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2656"/>
            <a:ext cx="1361673" cy="1449442"/>
          </a:xfrm>
          <a:prstGeom prst="rect">
            <a:avLst/>
          </a:prstGeom>
          <a:noFill/>
        </p:spPr>
      </p:pic>
      <p:pic>
        <p:nvPicPr>
          <p:cNvPr id="7" name="Picture 6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</p:spPr>
      </p:pic>
      <p:pic>
        <p:nvPicPr>
          <p:cNvPr id="8" name="Picture 4" descr="http://sphotos-a.xx.fbcdn.net/hphotos-snc7/c0.0.403.403/p403x403/395130_10151142515863731_830087651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1988840"/>
            <a:ext cx="3456483" cy="34323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 descr="http://images.clipartof.com/thumbnails/13202-Orange-Man-Leaning-Against-A-Computer-Mouse-Clipart-Illustratio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9381" l="0" r="100000">
                        <a14:foregroundMark x1="86000" y1="34513" x2="86000" y2="345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214" y="5881571"/>
            <a:ext cx="1296144" cy="97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o vietos rezervavimo ženklas 8"/>
          <p:cNvSpPr>
            <a:spLocks noGrp="1"/>
          </p:cNvSpPr>
          <p:nvPr>
            <p:ph type="body" idx="10"/>
          </p:nvPr>
        </p:nvSpPr>
        <p:spPr>
          <a:xfrm>
            <a:off x="-396552" y="116586"/>
            <a:ext cx="10225136" cy="759180"/>
          </a:xfrm>
        </p:spPr>
        <p:txBody>
          <a:bodyPr>
            <a:noAutofit/>
          </a:bodyPr>
          <a:lstStyle/>
          <a:p>
            <a:pPr>
              <a:defRPr/>
            </a:pPr>
            <a:endParaRPr lang="lt-LT" sz="4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defRPr/>
            </a:pPr>
            <a:endParaRPr lang="lt-LT" sz="4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defRPr/>
            </a:pPr>
            <a:r>
              <a:rPr lang="lt-LT" sz="5400" dirty="0" smtClean="0">
                <a:solidFill>
                  <a:schemeClr val="accent4">
                    <a:lumMod val="50000"/>
                  </a:schemeClr>
                </a:solidFill>
              </a:rPr>
              <a:t>		 Ką rodo ilgoji laikrodžio rodyklė?</a:t>
            </a:r>
            <a:endParaRPr lang="lt-LT" sz="5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Turinio vietos rezervavimo ženklas 11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lt-LT" sz="4800" dirty="0" smtClean="0">
                <a:solidFill>
                  <a:schemeClr val="accent3">
                    <a:lumMod val="75000"/>
                  </a:schemeClr>
                </a:solidFill>
              </a:rPr>
              <a:t>valandas</a:t>
            </a:r>
            <a:endParaRPr lang="lt-LT" sz="4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Turinio vietos rezervavimo ženklas 12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lt-LT" sz="4800" dirty="0" smtClean="0">
                <a:solidFill>
                  <a:schemeClr val="accent3">
                    <a:lumMod val="75000"/>
                  </a:schemeClr>
                </a:solidFill>
              </a:rPr>
              <a:t>minutes</a:t>
            </a:r>
            <a:endParaRPr lang="lt-LT" sz="4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Picture 5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</p:spPr>
      </p:pic>
      <p:pic>
        <p:nvPicPr>
          <p:cNvPr id="8" name="Picture 2" descr="C:\Users\Jons\Desktop\daumos katina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8640"/>
            <a:ext cx="1361673" cy="1449442"/>
          </a:xfrm>
          <a:prstGeom prst="rect">
            <a:avLst/>
          </a:prstGeom>
          <a:noFill/>
        </p:spPr>
      </p:pic>
      <p:pic>
        <p:nvPicPr>
          <p:cNvPr id="7" name="Picture 4" descr="http://sphotos-a.xx.fbcdn.net/hphotos-snc7/c0.0.403.403/p403x403/395130_10151142515863731_830087651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2157219"/>
            <a:ext cx="3456483" cy="34323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 descr="http://images.clipartof.com/thumbnails/13202-Orange-Man-Leaning-Against-A-Computer-Mouse-Clipart-Illustratio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9381" l="0" r="100000">
                        <a14:foregroundMark x1="86000" y1="34513" x2="86000" y2="345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914" y="5881571"/>
            <a:ext cx="1296144" cy="97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sphotos-a.xx.fbcdn.net/hphotos-snc7/c0.0.403.403/p403x403/395130_10151142515863731_830087651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844824"/>
            <a:ext cx="3724276" cy="33435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Suapvalintas stačiakampis paaiškinimas 6"/>
          <p:cNvSpPr/>
          <p:nvPr/>
        </p:nvSpPr>
        <p:spPr>
          <a:xfrm>
            <a:off x="251520" y="188640"/>
            <a:ext cx="8640960" cy="1044696"/>
          </a:xfrm>
          <a:prstGeom prst="wedgeRoundRectCallout">
            <a:avLst>
              <a:gd name="adj1" fmla="val -3106"/>
              <a:gd name="adj2" fmla="val 139011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800" dirty="0">
                <a:solidFill>
                  <a:srgbClr val="0070C0"/>
                </a:solidFill>
              </a:rPr>
              <a:t>Kai ilgoji rodyklė yra</a:t>
            </a:r>
            <a:br>
              <a:rPr lang="lt-LT" sz="2800" dirty="0">
                <a:solidFill>
                  <a:srgbClr val="0070C0"/>
                </a:solidFill>
              </a:rPr>
            </a:br>
            <a:r>
              <a:rPr lang="lt-LT" sz="2800" dirty="0">
                <a:solidFill>
                  <a:srgbClr val="0070C0"/>
                </a:solidFill>
              </a:rPr>
              <a:t>ties skaičiumi 12, laikrodis rodo lygią valandą.</a:t>
            </a:r>
            <a:r>
              <a:rPr lang="lt-LT" dirty="0">
                <a:solidFill>
                  <a:schemeClr val="accent3">
                    <a:lumMod val="75000"/>
                  </a:schemeClr>
                </a:solidFill>
              </a:rPr>
              <a:t>	</a:t>
            </a:r>
            <a:endParaRPr lang="lt-LT" dirty="0"/>
          </a:p>
        </p:txBody>
      </p:sp>
      <p:sp>
        <p:nvSpPr>
          <p:cNvPr id="9" name="Suapvalintas stačiakampis paaiškinimas 8"/>
          <p:cNvSpPr/>
          <p:nvPr/>
        </p:nvSpPr>
        <p:spPr>
          <a:xfrm>
            <a:off x="97434" y="5301208"/>
            <a:ext cx="8795046" cy="1044696"/>
          </a:xfrm>
          <a:prstGeom prst="wedgeRoundRectCallout">
            <a:avLst>
              <a:gd name="adj1" fmla="val 13036"/>
              <a:gd name="adj2" fmla="val -138664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t-LT" sz="2800" dirty="0">
                <a:solidFill>
                  <a:srgbClr val="FF0000"/>
                </a:solidFill>
              </a:rPr>
              <a:t>Trumpoji rodyklė  parodo, kelinta tai </a:t>
            </a:r>
            <a:r>
              <a:rPr lang="lt-LT" sz="2800" dirty="0" smtClean="0">
                <a:solidFill>
                  <a:srgbClr val="FF0000"/>
                </a:solidFill>
              </a:rPr>
              <a:t>valanda. </a:t>
            </a:r>
            <a:r>
              <a:rPr lang="en-US" sz="2800" dirty="0" smtClean="0">
                <a:solidFill>
                  <a:srgbClr val="FF0000"/>
                </a:solidFill>
              </a:rPr>
              <a:t>4:00 </a:t>
            </a:r>
            <a:r>
              <a:rPr lang="en-US" sz="2800" dirty="0" err="1" smtClean="0">
                <a:solidFill>
                  <a:srgbClr val="FF0000"/>
                </a:solidFill>
              </a:rPr>
              <a:t>arba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lygiai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ketvirta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valanda</a:t>
            </a:r>
            <a:endParaRPr lang="lt-LT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idx="10"/>
          </p:nvPr>
        </p:nvSpPr>
        <p:spPr/>
        <p:txBody>
          <a:bodyPr>
            <a:noAutofit/>
          </a:bodyPr>
          <a:lstStyle/>
          <a:p>
            <a:pPr>
              <a:defRPr/>
            </a:pPr>
            <a:endParaRPr lang="lt-LT" sz="4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defRPr/>
            </a:pPr>
            <a:r>
              <a:rPr lang="lt-LT" sz="5400" dirty="0" smtClean="0">
                <a:solidFill>
                  <a:schemeClr val="accent4">
                    <a:lumMod val="50000"/>
                  </a:schemeClr>
                </a:solidFill>
              </a:rPr>
              <a:t>Kiek valandų rodo laikrodis?</a:t>
            </a:r>
            <a:endParaRPr lang="lt-LT" sz="5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7347" name="Content Placeholder 28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lt-LT" sz="4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7 val. </a:t>
            </a:r>
          </a:p>
        </p:txBody>
      </p:sp>
      <p:sp>
        <p:nvSpPr>
          <p:cNvPr id="57348" name="Content Placeholder 29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lt-LT" sz="4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12 val.</a:t>
            </a:r>
          </a:p>
        </p:txBody>
      </p:sp>
      <p:pic>
        <p:nvPicPr>
          <p:cNvPr id="7" name="Picture 6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</p:spPr>
      </p:pic>
      <p:pic>
        <p:nvPicPr>
          <p:cNvPr id="9" name="Picture 2" descr="C:\Users\Jons\Desktop\daumos katina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88640"/>
            <a:ext cx="1361673" cy="1449442"/>
          </a:xfrm>
          <a:prstGeom prst="rect">
            <a:avLst/>
          </a:prstGeom>
          <a:noFill/>
        </p:spPr>
      </p:pic>
      <p:pic>
        <p:nvPicPr>
          <p:cNvPr id="11266" name="Picture 2" descr="http://www.studyzone.org/testprep/math4/e/Picture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1844824"/>
            <a:ext cx="3696663" cy="3547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http://images.clipartof.com/thumbnails/13202-Orange-Man-Leaning-Against-A-Computer-Mouse-Clipart-Illustratio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89381" l="0" r="100000">
                        <a14:foregroundMark x1="86000" y1="34513" x2="86000" y2="345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214" y="5881571"/>
            <a:ext cx="1296144" cy="97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850" y="333375"/>
            <a:ext cx="88201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lt-LT" sz="54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Kiek valandų rodo laikrodis? </a:t>
            </a:r>
            <a:endParaRPr lang="lt-LT" sz="5400" dirty="0">
              <a:latin typeface="+mj-lt"/>
            </a:endParaRPr>
          </a:p>
        </p:txBody>
      </p:sp>
      <p:sp>
        <p:nvSpPr>
          <p:cNvPr id="58371" name="Content Placeholder 25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lt-LT" sz="4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12 val.</a:t>
            </a:r>
          </a:p>
        </p:txBody>
      </p:sp>
      <p:sp>
        <p:nvSpPr>
          <p:cNvPr id="58372" name="Content Placeholder 26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lt-LT" sz="4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4 val. </a:t>
            </a:r>
          </a:p>
        </p:txBody>
      </p:sp>
      <p:pic>
        <p:nvPicPr>
          <p:cNvPr id="9" name="Picture 8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</p:spPr>
      </p:pic>
      <p:pic>
        <p:nvPicPr>
          <p:cNvPr id="11" name="Picture 2" descr="C:\Users\Jons\Desktop\daumos katina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32656"/>
            <a:ext cx="1361673" cy="1449442"/>
          </a:xfrm>
          <a:prstGeom prst="rect">
            <a:avLst/>
          </a:prstGeom>
          <a:noFill/>
        </p:spPr>
      </p:pic>
      <p:pic>
        <p:nvPicPr>
          <p:cNvPr id="9218" name="Picture 2" descr="http://www.studyzone.org/testprep/math4/e/timehr7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2433503"/>
            <a:ext cx="3580495" cy="3664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http://images.clipartof.com/thumbnails/13202-Orange-Man-Leaning-Against-A-Computer-Mouse-Clipart-Illustratio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9381" l="0" r="100000">
                        <a14:foregroundMark x1="86000" y1="34513" x2="86000" y2="345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214" y="5881571"/>
            <a:ext cx="1296144" cy="97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/>
          <p:cNvSpPr/>
          <p:nvPr/>
        </p:nvSpPr>
        <p:spPr>
          <a:xfrm>
            <a:off x="611560" y="404664"/>
            <a:ext cx="7560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60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Elektroniniai laikrodžiai  </a:t>
            </a:r>
            <a:endParaRPr lang="lt-LT" sz="60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908720"/>
            <a:ext cx="77768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lt-LT" altLang="ko-KR" sz="4400" dirty="0" smtClean="0">
              <a:solidFill>
                <a:schemeClr val="accent4">
                  <a:lumMod val="50000"/>
                </a:schemeClr>
              </a:solidFill>
              <a:latin typeface="+mn-lt"/>
            </a:endParaRPr>
          </a:p>
          <a:p>
            <a:pPr algn="just"/>
            <a:endParaRPr lang="lt-LT" altLang="ko-KR" sz="4400" dirty="0" smtClean="0">
              <a:solidFill>
                <a:schemeClr val="accent4">
                  <a:lumMod val="50000"/>
                </a:schemeClr>
              </a:solidFill>
              <a:latin typeface="+mn-lt"/>
            </a:endParaRPr>
          </a:p>
          <a:p>
            <a:pPr algn="just"/>
            <a:r>
              <a:rPr lang="lt-LT" altLang="ko-KR" sz="44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laiką parodo</a:t>
            </a:r>
          </a:p>
          <a:p>
            <a:pPr algn="just"/>
            <a:r>
              <a:rPr lang="lt-LT" altLang="ko-KR" sz="44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skaitmenimis,</a:t>
            </a:r>
            <a:r>
              <a:rPr lang="lt-LT" sz="44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</a:p>
          <a:p>
            <a:pPr algn="just"/>
            <a:r>
              <a:rPr lang="lt-LT" altLang="ko-KR" sz="44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neturi</a:t>
            </a:r>
            <a:r>
              <a:rPr lang="lt-LT" sz="44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 judančių </a:t>
            </a:r>
          </a:p>
          <a:p>
            <a:pPr algn="just"/>
            <a:r>
              <a:rPr lang="lt-LT" sz="44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dalių.</a:t>
            </a:r>
            <a:endParaRPr lang="lt-LT" sz="36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170" name="Picture 2" descr="http://www.beebond.com/media/catalog/product/cache/1/image/d58d44b981214661663244ef00ea7e30/s/t/stylish-wooden-table-electronic-led-alarm-clock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716016" y="908720"/>
            <a:ext cx="3825552" cy="4473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653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0"/>
            <a:ext cx="7920037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lt-LT" sz="54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    Ar šis laikrodis rodo </a:t>
            </a:r>
          </a:p>
          <a:p>
            <a:pPr algn="ctr">
              <a:defRPr/>
            </a:pPr>
            <a:r>
              <a:rPr lang="lt-LT" sz="54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7 val.?</a:t>
            </a:r>
            <a:endParaRPr lang="lt-LT" sz="4400" dirty="0">
              <a:latin typeface="+mn-l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683568" y="116586"/>
            <a:ext cx="9865096" cy="576110"/>
          </a:xfrm>
        </p:spPr>
        <p:txBody>
          <a:bodyPr>
            <a:normAutofit lnSpcReduction="10000"/>
          </a:bodyPr>
          <a:lstStyle/>
          <a:p>
            <a:r>
              <a:rPr lang="lt-LT" dirty="0" smtClean="0"/>
              <a:t>		</a:t>
            </a:r>
            <a:endParaRPr lang="lt-LT" dirty="0"/>
          </a:p>
        </p:txBody>
      </p:sp>
      <p:sp>
        <p:nvSpPr>
          <p:cNvPr id="59397" name="Content Placeholder 19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lt-LT" sz="4400" dirty="0" smtClean="0">
                <a:solidFill>
                  <a:schemeClr val="accent3">
                    <a:lumMod val="75000"/>
                  </a:schemeClr>
                </a:solidFill>
              </a:rPr>
              <a:t>Taip</a:t>
            </a:r>
          </a:p>
        </p:txBody>
      </p:sp>
      <p:sp>
        <p:nvSpPr>
          <p:cNvPr id="59398" name="Content Placeholder 20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lt-LT" sz="4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Ne</a:t>
            </a:r>
          </a:p>
        </p:txBody>
      </p:sp>
      <p:pic>
        <p:nvPicPr>
          <p:cNvPr id="10" name="Picture 9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</p:spPr>
      </p:pic>
      <p:pic>
        <p:nvPicPr>
          <p:cNvPr id="12" name="Picture 2" descr="C:\Users\Jons\Desktop\daumos katina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88640"/>
            <a:ext cx="1361673" cy="1449442"/>
          </a:xfrm>
          <a:prstGeom prst="rect">
            <a:avLst/>
          </a:prstGeom>
          <a:noFill/>
        </p:spPr>
      </p:pic>
      <p:pic>
        <p:nvPicPr>
          <p:cNvPr id="7174" name="Picture 6" descr="Ok to Wake   lets kids know when to get u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6262" l="1000" r="9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779912" y="2079995"/>
            <a:ext cx="3793604" cy="4059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http://images.clipartof.com/thumbnails/13202-Orange-Man-Leaning-Against-A-Computer-Mouse-Clipart-Illustratio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89381" l="0" r="100000">
                        <a14:foregroundMark x1="86000" y1="34513" x2="86000" y2="345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214" y="5881571"/>
            <a:ext cx="1296144" cy="97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o vietos rezervavimo ženklas 2"/>
          <p:cNvSpPr>
            <a:spLocks noGrp="1"/>
          </p:cNvSpPr>
          <p:nvPr>
            <p:ph type="body" idx="10"/>
          </p:nvPr>
        </p:nvSpPr>
        <p:spPr>
          <a:xfrm>
            <a:off x="310896" y="260648"/>
            <a:ext cx="8833104" cy="936104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lt-LT" sz="3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lt-LT" sz="3600" dirty="0" smtClean="0"/>
          </a:p>
          <a:p>
            <a:pPr>
              <a:defRPr/>
            </a:pPr>
            <a:r>
              <a:rPr lang="lt-LT" sz="4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Nupieškite laikrodžiams rodykles : </a:t>
            </a:r>
          </a:p>
          <a:p>
            <a:pPr algn="l">
              <a:defRPr/>
            </a:pPr>
            <a:endParaRPr lang="lt-LT" sz="4800" dirty="0"/>
          </a:p>
        </p:txBody>
      </p:sp>
      <p:pic>
        <p:nvPicPr>
          <p:cNvPr id="1026" name="Picture 2" descr="Laikrod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340768"/>
            <a:ext cx="2016125" cy="201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Laikrod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4207" y="4293096"/>
            <a:ext cx="1943100" cy="201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Laikrod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294684"/>
            <a:ext cx="2016125" cy="201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Laikrod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340768"/>
            <a:ext cx="1944688" cy="1944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Laikrod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268760"/>
            <a:ext cx="2089150" cy="201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763688" y="40050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lt-LT" dirty="0"/>
          </a:p>
        </p:txBody>
      </p:sp>
      <p:sp>
        <p:nvSpPr>
          <p:cNvPr id="11" name="TextBox 10"/>
          <p:cNvSpPr txBox="1"/>
          <p:nvPr/>
        </p:nvSpPr>
        <p:spPr>
          <a:xfrm>
            <a:off x="1619672" y="3501008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800" dirty="0" smtClean="0">
                <a:latin typeface="+mj-lt"/>
              </a:rPr>
              <a:t>7 val. </a:t>
            </a:r>
            <a:endParaRPr lang="lt-LT" sz="28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3968" y="3429000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800" dirty="0" smtClean="0">
                <a:latin typeface="+mj-lt"/>
              </a:rPr>
              <a:t>3 val. </a:t>
            </a:r>
            <a:endParaRPr lang="lt-LT" sz="28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92280" y="3356992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800" dirty="0" smtClean="0">
                <a:latin typeface="+mj-lt"/>
              </a:rPr>
              <a:t>5 val.</a:t>
            </a:r>
            <a:endParaRPr lang="lt-LT" sz="28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55776" y="6334780"/>
            <a:ext cx="1355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800" dirty="0" smtClean="0">
                <a:latin typeface="+mj-lt"/>
              </a:rPr>
              <a:t>4 val. </a:t>
            </a:r>
            <a:endParaRPr lang="lt-LT" sz="2800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84737" y="6309320"/>
            <a:ext cx="1390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t-LT" sz="2800" dirty="0" smtClean="0">
                <a:latin typeface="+mj-lt"/>
              </a:rPr>
              <a:t>11 val. </a:t>
            </a:r>
            <a:endParaRPr lang="lt-LT" sz="2800" dirty="0">
              <a:latin typeface="+mj-lt"/>
            </a:endParaRPr>
          </a:p>
        </p:txBody>
      </p:sp>
      <p:pic>
        <p:nvPicPr>
          <p:cNvPr id="17" name="Picture 2" descr="C:\Users\Jons\Desktop\daumos katina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1"/>
            <a:ext cx="1259581" cy="1340769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Jons\Desktop\daumos katin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412776"/>
            <a:ext cx="1448829" cy="1398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2" descr="C:\Users\Jons\Desktop\daumos katina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6021" y="3052631"/>
            <a:ext cx="1448829" cy="13926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3" descr="C:\Users\Jons\Desktop\daumos katinas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96022" y="4725144"/>
            <a:ext cx="1448828" cy="13441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171021" y="116632"/>
            <a:ext cx="74350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32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Kaip tau sekėsi atsakyti į klausimus? </a:t>
            </a:r>
            <a:endParaRPr lang="lt-LT" sz="3200" dirty="0" smtClean="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r>
              <a:rPr lang="lt-LT" sz="32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Kurį </a:t>
            </a:r>
            <a:r>
              <a:rPr lang="lt-LT" sz="32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laikroduką pasirinksi?   </a:t>
            </a:r>
            <a:endParaRPr lang="lt-LT" sz="32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endParaRPr lang="lt-LT" sz="32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61963" y="1268760"/>
            <a:ext cx="540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lt-LT" sz="32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Puikiai, pažįstu lygias valandas, gebu jas užrašyti.</a:t>
            </a:r>
          </a:p>
          <a:p>
            <a:pPr>
              <a:defRPr/>
            </a:pPr>
            <a:endParaRPr lang="lt-LT" sz="3200" dirty="0" smtClean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>
              <a:defRPr/>
            </a:pPr>
            <a:endParaRPr lang="lt-LT" sz="3200" dirty="0" smtClean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endParaRPr lang="lt-LT" sz="3200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58074" y="3186614"/>
            <a:ext cx="5040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lt-LT" sz="32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Gerai atlikau užduotis,  </a:t>
            </a:r>
            <a:r>
              <a:rPr lang="lt-LT" sz="32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nors kartais </a:t>
            </a:r>
          </a:p>
          <a:p>
            <a:pPr>
              <a:defRPr/>
            </a:pPr>
            <a:r>
              <a:rPr lang="lt-LT" sz="32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abejojau</a:t>
            </a:r>
            <a:r>
              <a:rPr lang="lt-LT" sz="32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61963" y="5013176"/>
            <a:ext cx="529826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lt-LT" sz="32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Dar turiu </a:t>
            </a:r>
            <a:r>
              <a:rPr lang="lt-LT" sz="32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pasimokyti</a:t>
            </a:r>
            <a:r>
              <a:rPr lang="lt-LT" sz="32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lt-LT" sz="32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pažinti lygias valandas. </a:t>
            </a:r>
            <a:endParaRPr lang="lt-LT" sz="32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>
              <a:defRPr/>
            </a:pPr>
            <a:endParaRPr lang="lt-LT" sz="3600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endParaRPr lang="lt-L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59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ačiakampis 3"/>
          <p:cNvSpPr/>
          <p:nvPr/>
        </p:nvSpPr>
        <p:spPr>
          <a:xfrm>
            <a:off x="251520" y="-459432"/>
            <a:ext cx="8136830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t-LT" sz="5400" dirty="0">
              <a:solidFill>
                <a:schemeClr val="accent4">
                  <a:lumMod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7200" dirty="0" smtClean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Nevalgo, bet nemiršta, visuomet dirba, bet nieko nepadaro.</a:t>
            </a:r>
            <a:br>
              <a:rPr lang="lt-LT" sz="7200" dirty="0" smtClean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</a:br>
            <a:r>
              <a:rPr lang="lt-LT" sz="7200" dirty="0" smtClean="0">
                <a:latin typeface="+mn-lt"/>
                <a:cs typeface="+mn-cs"/>
              </a:rPr>
              <a:t> </a:t>
            </a:r>
            <a:r>
              <a:rPr lang="lt-LT" sz="5400" dirty="0">
                <a:latin typeface="+mn-lt"/>
                <a:cs typeface="+mn-cs"/>
              </a:rPr>
              <a:t/>
            </a:r>
            <a:br>
              <a:rPr lang="lt-LT" sz="5400" dirty="0">
                <a:latin typeface="+mn-lt"/>
                <a:cs typeface="+mn-cs"/>
              </a:rPr>
            </a:br>
            <a:endParaRPr lang="lt-LT" sz="54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ŠALTINIAI: 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250825" y="1341438"/>
            <a:ext cx="8229600" cy="4464050"/>
          </a:xfrm>
        </p:spPr>
        <p:txBody>
          <a:bodyPr/>
          <a:lstStyle/>
          <a:p>
            <a:r>
              <a:rPr lang="en-US" sz="1400" u="sng" dirty="0" smtClean="0">
                <a:hlinkClick r:id="rId2"/>
              </a:rPr>
              <a:t>http://whatsnotwrong.wordpress.com/2012/07/01/top-ten-lessons-learned-2011-2012-edition/</a:t>
            </a:r>
            <a:r>
              <a:rPr lang="lt-LT" sz="1400" u="sng" dirty="0" smtClean="0"/>
              <a:t> </a:t>
            </a:r>
            <a:endParaRPr lang="lt-LT" sz="1400" dirty="0" smtClean="0"/>
          </a:p>
          <a:p>
            <a:r>
              <a:rPr lang="en-US" sz="1400" u="sng" dirty="0" smtClean="0">
                <a:hlinkClick r:id="rId3"/>
              </a:rPr>
              <a:t>http://www.fototisena.lt</a:t>
            </a:r>
            <a:r>
              <a:rPr lang="lt-LT" sz="1400" u="sng" dirty="0" smtClean="0"/>
              <a:t>  </a:t>
            </a:r>
          </a:p>
          <a:p>
            <a:r>
              <a:rPr lang="en-US" sz="1400" u="sng" dirty="0" smtClean="0">
                <a:hlinkClick r:id="rId4"/>
              </a:rPr>
              <a:t>http://www.mathsisfun.com/activity/clocks-angles.html</a:t>
            </a:r>
            <a:r>
              <a:rPr lang="lt-LT" sz="1400" u="sng" dirty="0" smtClean="0"/>
              <a:t> </a:t>
            </a:r>
            <a:endParaRPr lang="lt-LT" sz="1400" dirty="0" smtClean="0"/>
          </a:p>
          <a:p>
            <a:r>
              <a:rPr lang="en-US" sz="1400" u="sng" dirty="0" smtClean="0">
                <a:hlinkClick r:id="rId5"/>
              </a:rPr>
              <a:t>http://www.tindirindi.lt/vaiku-darbeliai/laikrodis-valandoms-pazinti</a:t>
            </a:r>
            <a:r>
              <a:rPr lang="lt-LT" sz="1400" u="sng" dirty="0" smtClean="0"/>
              <a:t> </a:t>
            </a:r>
            <a:endParaRPr lang="lt-LT" sz="1400" dirty="0" smtClean="0"/>
          </a:p>
          <a:p>
            <a:r>
              <a:rPr lang="en-US" sz="1400" u="sng" dirty="0" smtClean="0">
                <a:hlinkClick r:id="rId6"/>
              </a:rPr>
              <a:t>http://www.123rf.com/photo_8128871_desktop-electronic-clock-isolated-on-white-background.html</a:t>
            </a:r>
            <a:r>
              <a:rPr lang="lt-LT" sz="1400" u="sng" dirty="0" smtClean="0"/>
              <a:t> </a:t>
            </a:r>
            <a:endParaRPr lang="lt-LT" sz="1400" dirty="0" smtClean="0"/>
          </a:p>
          <a:p>
            <a:r>
              <a:rPr lang="en-US" sz="1400" dirty="0" smtClean="0">
                <a:hlinkClick r:id="rId7"/>
              </a:rPr>
              <a:t>http://www.squidoo.com/novelty-wall-clocks</a:t>
            </a:r>
            <a:r>
              <a:rPr lang="lt-LT" sz="1400" dirty="0" smtClean="0"/>
              <a:t> </a:t>
            </a:r>
          </a:p>
          <a:p>
            <a:r>
              <a:rPr lang="lt-LT" sz="1400" dirty="0" smtClean="0">
                <a:hlinkClick r:id="rId8"/>
              </a:rPr>
              <a:t>http://www.1-800-4clocks.com/La-</a:t>
            </a:r>
            <a:r>
              <a:rPr lang="lt-LT" sz="1400" dirty="0" err="1" smtClean="0">
                <a:hlinkClick r:id="rId8"/>
              </a:rPr>
              <a:t>Penguin-Ceramic-Table</a:t>
            </a:r>
            <a:r>
              <a:rPr lang="lt-LT" sz="1400" dirty="0" smtClean="0">
                <a:hlinkClick r:id="rId8"/>
              </a:rPr>
              <a:t>-</a:t>
            </a:r>
            <a:r>
              <a:rPr lang="lt-LT" sz="1400" dirty="0" err="1" smtClean="0">
                <a:hlinkClick r:id="rId8"/>
              </a:rPr>
              <a:t>Desk-Clock_anim-lapenguin</a:t>
            </a:r>
            <a:r>
              <a:rPr lang="lt-LT" sz="1400" dirty="0" smtClean="0">
                <a:hlinkClick r:id="rId8"/>
              </a:rPr>
              <a:t>-78</a:t>
            </a:r>
            <a:r>
              <a:rPr lang="lt-LT" sz="1400" dirty="0" smtClean="0"/>
              <a:t> </a:t>
            </a:r>
          </a:p>
          <a:p>
            <a:r>
              <a:rPr lang="lt-LT" sz="1400" dirty="0" smtClean="0">
                <a:hlinkClick r:id="rId9"/>
              </a:rPr>
              <a:t>http://www.aliexpress.com/item/3pcs-lot-Hot-Selling-Red-Watch-Leather-Quartz-Cool-Cheap-Women-Wrist-Watch-24cm-403004/494639272.html</a:t>
            </a:r>
            <a:r>
              <a:rPr lang="lt-LT" sz="1400" dirty="0" smtClean="0"/>
              <a:t> </a:t>
            </a:r>
          </a:p>
          <a:p>
            <a:r>
              <a:rPr lang="lt-LT" sz="1400" dirty="0" smtClean="0">
                <a:hlinkClick r:id="rId10"/>
              </a:rPr>
              <a:t>http://lt.wikipedia.org/wiki/Vestminsterio_laikrod%C5%BEio_bok%C5%A1tas</a:t>
            </a:r>
            <a:endParaRPr lang="lt-LT" sz="1400" dirty="0" smtClean="0"/>
          </a:p>
          <a:p>
            <a:r>
              <a:rPr lang="lt-LT" sz="1400" dirty="0" smtClean="0">
                <a:hlinkClick r:id="rId11"/>
              </a:rPr>
              <a:t>http://www.smartapp.lt/%E2%80%9Epelyte-smailyte-ir-gelbetojai%E2%80%9C-%E2%80%93-smagi-lietuviska-pasaku-aplikacija/</a:t>
            </a:r>
            <a:endParaRPr lang="lt-LT" sz="1400" dirty="0" smtClean="0"/>
          </a:p>
          <a:p>
            <a:r>
              <a:rPr lang="lt-LT" sz="1400" dirty="0" smtClean="0">
                <a:hlinkClick r:id="rId12"/>
              </a:rPr>
              <a:t>http://www.studyzone.org/testprep/math4/e/timehr3l.cfm</a:t>
            </a:r>
          </a:p>
          <a:p>
            <a:r>
              <a:rPr lang="lt-LT" sz="1400" dirty="0" smtClean="0">
                <a:hlinkClick r:id="rId13"/>
              </a:rPr>
              <a:t>http://www.redferret.net/?p=14850</a:t>
            </a:r>
            <a:r>
              <a:rPr lang="lt-LT" sz="14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143000"/>
          </a:xfrm>
        </p:spPr>
        <p:txBody>
          <a:bodyPr/>
          <a:lstStyle/>
          <a:p>
            <a:r>
              <a:rPr lang="lt-LT" dirty="0" smtClean="0">
                <a:solidFill>
                  <a:schemeClr val="accent4">
                    <a:lumMod val="50000"/>
                  </a:schemeClr>
                </a:solidFill>
              </a:rPr>
              <a:t>Sujunkite taškus ir sužinosite mįslės įminimą:</a:t>
            </a:r>
            <a:endParaRPr lang="lt-LT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t-LT" sz="6600" dirty="0" smtClean="0">
                <a:solidFill>
                  <a:schemeClr val="accent4">
                    <a:lumMod val="50000"/>
                  </a:schemeClr>
                </a:solidFill>
              </a:rPr>
              <a:t>Laikrodis</a:t>
            </a:r>
            <a:endParaRPr lang="lt-LT" sz="6600" dirty="0" smtClean="0"/>
          </a:p>
        </p:txBody>
      </p:sp>
      <p:pic>
        <p:nvPicPr>
          <p:cNvPr id="1027" name="Picture 3" descr="C:\Users\Jons\Desktop\daumos katina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6050" y="1600200"/>
            <a:ext cx="4251899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dirty="0" smtClean="0"/>
              <a:t>    Pasitikrinsite, ar mokate pasakyti, </a:t>
            </a:r>
            <a:r>
              <a:rPr lang="lt-LT" dirty="0"/>
              <a:t>kiek valandų rodo pavaizduotas </a:t>
            </a:r>
            <a:r>
              <a:rPr lang="lt-LT" dirty="0" smtClean="0"/>
              <a:t>laikrodis.</a:t>
            </a:r>
            <a:endParaRPr lang="lt-LT" dirty="0"/>
          </a:p>
        </p:txBody>
      </p:sp>
      <p:pic>
        <p:nvPicPr>
          <p:cNvPr id="4" name="Picture 3" descr="C:\Users\Jons\Desktop\daumos katin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140968"/>
            <a:ext cx="2630006" cy="2799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281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Jons\Desktop\daumos katina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2016224" cy="21461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Rectangular Callout 12"/>
          <p:cNvSpPr/>
          <p:nvPr/>
        </p:nvSpPr>
        <p:spPr>
          <a:xfrm>
            <a:off x="1043608" y="2492896"/>
            <a:ext cx="7848872" cy="3816424"/>
          </a:xfrm>
          <a:prstGeom prst="wedgeRectCallout">
            <a:avLst>
              <a:gd name="adj1" fmla="val -37282"/>
              <a:gd name="adj2" fmla="val -6407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lt-LT" sz="3600" dirty="0" smtClean="0">
                <a:solidFill>
                  <a:schemeClr val="accent4">
                    <a:lumMod val="50000"/>
                  </a:schemeClr>
                </a:solidFill>
              </a:rPr>
              <a:t>	</a:t>
            </a:r>
            <a:r>
              <a:rPr lang="lt-LT" sz="3600" dirty="0">
                <a:solidFill>
                  <a:schemeClr val="tx1"/>
                </a:solidFill>
              </a:rPr>
              <a:t>U</a:t>
            </a:r>
            <a:r>
              <a:rPr lang="lt-LT" sz="3600" dirty="0" smtClean="0">
                <a:solidFill>
                  <a:schemeClr val="tx1"/>
                </a:solidFill>
              </a:rPr>
              <a:t>žduotis padės atlikti mažosios mano draugės pelytės, kurios pas jus ant stalo.</a:t>
            </a:r>
          </a:p>
          <a:p>
            <a:pPr algn="just"/>
            <a:r>
              <a:rPr lang="lt-LT" sz="3600" dirty="0" smtClean="0">
                <a:solidFill>
                  <a:schemeClr val="tx1"/>
                </a:solidFill>
              </a:rPr>
              <a:t>       Kol galvosite, kurį atsakymą </a:t>
            </a:r>
            <a:r>
              <a:rPr lang="lt-LT" sz="3600" smtClean="0">
                <a:solidFill>
                  <a:schemeClr val="tx1"/>
                </a:solidFill>
              </a:rPr>
              <a:t>pasirinkti, „</a:t>
            </a:r>
            <a:r>
              <a:rPr lang="lt-LT" sz="3600" dirty="0" smtClean="0">
                <a:solidFill>
                  <a:schemeClr val="tx1"/>
                </a:solidFill>
              </a:rPr>
              <a:t>išdykusias peles“ laikykite čia </a:t>
            </a:r>
            <a:endParaRPr lang="lt-LT" sz="3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images.clipartof.com/thumbnails/13202-Orange-Man-Leaning-Against-A-Computer-Mouse-Clipart-Illustr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381" l="0" r="100000">
                        <a14:foregroundMark x1="86000" y1="34513" x2="86000" y2="345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517232"/>
            <a:ext cx="1296144" cy="97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encrypted-tbn0.gstatic.com/images?q=tbn:ANd9GcTzr2s7iUZdHqdh3Pw_etE6n_mNSHw1xSqoAEUSAVsllw3dEk471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655" y="1484784"/>
            <a:ext cx="2469257" cy="2372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512" y="333375"/>
            <a:ext cx="8964488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t-LT" sz="5400" dirty="0" smtClean="0">
                <a:solidFill>
                  <a:schemeClr val="accent4">
                    <a:lumMod val="50000"/>
                  </a:schemeClr>
                </a:solidFill>
              </a:rPr>
              <a:t>Laikrodis reikalingas, kad:</a:t>
            </a:r>
            <a:endParaRPr lang="lt-LT" sz="5400" dirty="0" smtClean="0"/>
          </a:p>
        </p:txBody>
      </p:sp>
      <p:pic>
        <p:nvPicPr>
          <p:cNvPr id="6" name="Picture 10" descr="http://topten.krishoo.com/wp-content/uploads/2012/09/Late-to-Scho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431000"/>
            <a:ext cx="2576171" cy="2422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12" descr="http://3.bp.blogspot.com/-OO-k4ktxpp8/Tq48fJp51aI/AAAAAAAACoQ/sFaIPnO64zM/s1600/Bus+Gang+Carto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4850" y="4293096"/>
            <a:ext cx="2415320" cy="22303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14" descr="http://blog.grantham.edu/Portals/112901/images/kidsTV.jpg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08828" y="4130536"/>
            <a:ext cx="2175391" cy="23929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t-LT" sz="5400" dirty="0" smtClean="0">
                <a:solidFill>
                  <a:schemeClr val="accent4">
                    <a:lumMod val="50000"/>
                  </a:schemeClr>
                </a:solidFill>
              </a:rPr>
              <a:t>Laikrodžiai  būna:</a:t>
            </a:r>
            <a:endParaRPr lang="lt-LT" sz="5400" dirty="0" smtClean="0"/>
          </a:p>
        </p:txBody>
      </p:sp>
      <p:pic>
        <p:nvPicPr>
          <p:cNvPr id="4" name="Picture 2" descr="https://encrypted-tbn0.gstatic.com/images?q=tbn:ANd9GcStIBYqrV2lISJWtJ9LF4whjq-XDAe43bvZgbAwuHZzxFesYCwG"/>
          <p:cNvPicPr>
            <a:picLocks noChangeAspect="1" noChangeArrowheads="1"/>
          </p:cNvPicPr>
          <p:nvPr/>
        </p:nvPicPr>
        <p:blipFill rotWithShape="1">
          <a:blip r:embed="rId3" cstate="print"/>
          <a:srcRect t="2038" b="7003"/>
          <a:stretch/>
        </p:blipFill>
        <p:spPr bwMode="auto">
          <a:xfrm>
            <a:off x="4427984" y="4454692"/>
            <a:ext cx="1999632" cy="20324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8" descr="http://t3.gstatic.com/images?q=tbn:ANd9GcT3QCyAHaixWR_kXjX3oOdItiJu6bDiDrkbv6rXOz1C4Fbtgz8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821" y="4363246"/>
            <a:ext cx="1567799" cy="20823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10" descr="https://encrypted-tbn2.gstatic.com/images?q=tbn:ANd9GcSmT0KN4mDGxdXGI-B28XJb93vSXOIayXaPoBKzEPHGCtmbQ1x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4454692"/>
            <a:ext cx="2235592" cy="20324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12" descr="https://encrypted-tbn1.gstatic.com/images?q=tbn:ANd9GcTJBivaCgjF8OFR-HgZzSGN4MROKRlHhqtxPP8POAIa_ywXMh0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196752"/>
            <a:ext cx="2232025" cy="2665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4" name="Picture 2" descr="http://whatsnotwrong.files.wordpress.com/2012/07/hourglass1.jpg?w=192&amp;h=3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18552" y="1100621"/>
            <a:ext cx="18288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6" name="Picture 2" descr="http://upload.wikimedia.org/wikipedia/commons/thumb/e/e1/Clock_Tower_-_Palace_of_Westminster,_London_-_September_2006.jpg/220px-Clock_Tower_-_Palace_of_Westminster,_London_-_September_2006.jpg"/>
          <p:cNvPicPr>
            <a:picLocks noChangeAspect="1" noChangeArrowheads="1"/>
          </p:cNvPicPr>
          <p:nvPr/>
        </p:nvPicPr>
        <p:blipFill rotWithShape="1">
          <a:blip r:embed="rId8" cstate="print"/>
          <a:srcRect b="8091"/>
          <a:stretch/>
        </p:blipFill>
        <p:spPr bwMode="auto">
          <a:xfrm>
            <a:off x="5162962" y="1169205"/>
            <a:ext cx="1467200" cy="27889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http://www.tiesiogpigu.lt/wp-content/uploads/2010/10/255043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392" y="4939726"/>
            <a:ext cx="2311002" cy="15058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http://foto.terpe.lt/inkelti/20090727/i40_saules_laikrodis_vukhf1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99" t="11990" r="29265" b="17665"/>
          <a:stretch/>
        </p:blipFill>
        <p:spPr bwMode="auto">
          <a:xfrm>
            <a:off x="6948264" y="1118870"/>
            <a:ext cx="1800200" cy="2901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195736" y="397298"/>
            <a:ext cx="7183287" cy="1143000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lt-LT" sz="3600" dirty="0" smtClean="0">
                <a:solidFill>
                  <a:schemeClr val="accent4">
                    <a:lumMod val="50000"/>
                  </a:schemeClr>
                </a:solidFill>
              </a:rPr>
              <a:t>Kuo skiriasi šie laikrodžiai?</a:t>
            </a:r>
            <a:endParaRPr lang="lt-LT" sz="3600" dirty="0" smtClean="0"/>
          </a:p>
        </p:txBody>
      </p:sp>
      <p:pic>
        <p:nvPicPr>
          <p:cNvPr id="2051" name="Picture 3" descr="C:\Users\Jons\Desktop\daumos katin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1637185" cy="14558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0" name="Picture 2" descr="http://www.tiesiogpigu.lt/wp-content/uploads/2010/10/25508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1" b="8960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1" y="2204864"/>
            <a:ext cx="4139952" cy="269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laikrodziai.lt/public/upload/productimage/5580-14135-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50" y="1788529"/>
            <a:ext cx="5276850" cy="527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da94c29bacefc7140b130ba4527e3f7c77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2"/>
  <p:tag name="CORRECTANSWER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2"/>
  <p:tag name="CORRECTANSWER" val="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2"/>
  <p:tag name="CORRECTANSWER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2"/>
  <p:tag name="CORRECTANSWER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2"/>
  <p:tag name="CORRECTANSWER" val="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heme/theme1.xml><?xml version="1.0" encoding="utf-8"?>
<a:theme xmlns:a="http://schemas.openxmlformats.org/drawingml/2006/main" name="laikrodis1">
  <a:themeElements>
    <a:clrScheme name="Modulis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Erkeris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Layout>
  <Type>YesNo</Type>
  <ChoicesCount>2</ChoicesCount>
  <Orientation>Left</Orientation>
</Layout>
</file>

<file path=customXml/item10.xml><?xml version="1.0" encoding="utf-8"?>
<Layout>
  <Type>YesNo</Type>
  <ChoicesCount>2</ChoicesCount>
  <Orientation>Left</Orientation>
</Layout>
</file>

<file path=customXml/item11.xml><?xml version="1.0" encoding="utf-8"?>
<Layout>
  <Type>MultipleChoice</Type>
  <ChoicesCount>2</ChoicesCount>
  <Orientation>Left</Orientation>
</Layout>
</file>

<file path=customXml/item12.xml><?xml version="1.0" encoding="utf-8"?>
<Layout>
  <Type>YesNo</Type>
  <ChoicesCount>2</ChoicesCount>
  <Orientation>Left</Orientation>
</Layout>
</file>

<file path=customXml/item13.xml><?xml version="1.0" encoding="utf-8"?>
<Layout>
  <Type>MultipleChoice</Type>
  <ChoicesCount>2</ChoicesCount>
  <Orientation>Left</Orientation>
</Layout>
</file>

<file path=customXml/item14.xml><?xml version="1.0" encoding="utf-8"?>
<Layout>
  <Type>YesNo</Type>
  <ChoicesCount>2</ChoicesCount>
  <Orientation>Left</Orientation>
</Layout>
</file>

<file path=customXml/item15.xml><?xml version="1.0" encoding="utf-8"?>
<Layout>
  <Type>YesNo</Type>
  <ChoicesCount>2</ChoicesCount>
  <Orientation>Left</Orientation>
</Layout>
</file>

<file path=customXml/item16.xml><?xml version="1.0" encoding="utf-8"?>
<Layout>
  <Type>Drawing</Type>
  <ChoicesCount>0</ChoicesCount>
  <Orientation>Left</Orientation>
</Layout>
</file>

<file path=customXml/item17.xml><?xml version="1.0" encoding="utf-8"?>
<Layout>
  <Type>Drawing</Type>
  <ChoicesCount>0</ChoicesCount>
  <Orientation>Left</Orientation>
</Layout>
</file>

<file path=customXml/item18.xml><?xml version="1.0" encoding="utf-8"?>
<Layout>
  <Type>Drawing</Type>
  <ChoicesCount>0</ChoicesCount>
  <Orientation>Left</Orientation>
</Layout>
</file>

<file path=customXml/item19.xml><?xml version="1.0" encoding="utf-8"?>
<Layout>
  <Type>YesNo</Type>
  <ChoicesCount>2</ChoicesCount>
  <Orientation>Left</Orientation>
</Layout>
</file>

<file path=customXml/item2.xml><?xml version="1.0" encoding="utf-8"?>
<Layout>
  <Type>MultipleChoice</Type>
  <ChoicesCount>2</ChoicesCount>
  <Orientation>Left</Orientation>
</Layout>
</file>

<file path=customXml/item20.xml><?xml version="1.0" encoding="utf-8"?>
<Layout>
  <Type>Drawing</Type>
  <ChoicesCount>0</ChoicesCount>
  <Orientation>Left</Orientation>
</Layout>
</file>

<file path=customXml/item21.xml><?xml version="1.0" encoding="utf-8"?>
<Layout>
  <Type>YesNo</Type>
  <ChoicesCount>2</ChoicesCount>
  <Orientation>Left</Orientation>
</Layout>
</file>

<file path=customXml/item22.xml><?xml version="1.0" encoding="utf-8"?>
<Layout>
  <Type>MultipleChoice</Type>
  <ChoicesCount>2</ChoicesCount>
  <Orientation>Left</Orientation>
</Layout>
</file>

<file path=customXml/item23.xml><?xml version="1.0" encoding="utf-8"?>
<Layout>
  <Type>YesNo</Type>
  <ChoicesCount>2</ChoicesCount>
  <Orientation>Left</Orientation>
</Layout>
</file>

<file path=customXml/item24.xml><?xml version="1.0" encoding="utf-8"?>
<Layout>
  <Type>MultipleChoice</Type>
  <ChoicesCount>2</ChoicesCount>
  <Orientation>Left</Orientation>
</Layout>
</file>

<file path=customXml/item25.xml><?xml version="1.0" encoding="utf-8"?>
<Layout>
  <Type>YesNo</Type>
  <ChoicesCount>2</ChoicesCount>
  <Orientation>Left</Orientation>
</Layout>
</file>

<file path=customXml/item26.xml><?xml version="1.0" encoding="utf-8"?>
<Layout>
  <Type>Drawing</Type>
  <ChoicesCount>0</ChoicesCount>
  <Orientation>Left</Orientation>
</Layout>
</file>

<file path=customXml/item27.xml><?xml version="1.0" encoding="utf-8"?>
<Layout>
  <Type>MultipleChoice</Type>
  <ChoicesCount>2</ChoicesCount>
  <Orientation>Left</Orientation>
</Layout>
</file>

<file path=customXml/item28.xml><?xml version="1.0" encoding="utf-8"?>
<Layout>
  <Type>MultipleChoice</Type>
  <ChoicesCount>2</ChoicesCount>
  <Orientation>Left</Orientation>
</Layout>
</file>

<file path=customXml/item29.xml><?xml version="1.0" encoding="utf-8"?>
<Layout>
  <Type>Drawing</Type>
  <ChoicesCount>0</ChoicesCount>
  <Orientation>Left</Orientation>
</Layout>
</file>

<file path=customXml/item3.xml><?xml version="1.0" encoding="utf-8"?>
<Layout>
  <Type>MultipleChoice</Type>
  <ChoicesCount>2</ChoicesCount>
  <Orientation>Left</Orientation>
</Layout>
</file>

<file path=customXml/item30.xml><?xml version="1.0" encoding="utf-8"?>
<Layout>
  <Type>MultipleChoice</Type>
  <ChoicesCount>2</ChoicesCount>
  <Orientation>Left</Orientation>
</Layout>
</file>

<file path=customXml/item31.xml><?xml version="1.0" encoding="utf-8"?>
<Layout>
  <Type>MultipleChoice</Type>
  <ChoicesCount>3</ChoicesCount>
  <Orientation>Left</Orientation>
</Layout>
</file>

<file path=customXml/item32.xml><?xml version="1.0" encoding="utf-8"?>
<Layout>
  <Type>YesNo</Type>
  <ChoicesCount>2</ChoicesCount>
  <Orientation>Left</Orientation>
</Layout>
</file>

<file path=customXml/item33.xml><?xml version="1.0" encoding="utf-8"?>
<Layout>
  <Type>Drawing</Type>
  <ChoicesCount>0</ChoicesCount>
  <Orientation>Left</Orientation>
</Layout>
</file>

<file path=customXml/item34.xml><?xml version="1.0" encoding="utf-8"?>
<Layout>
  <Type>Drawing</Type>
  <ChoicesCount>0</ChoicesCount>
  <Orientation>Left</Orientation>
</Layout>
</file>

<file path=customXml/item35.xml><?xml version="1.0" encoding="utf-8"?>
<Layout>
  <Type>Drawing</Type>
  <ChoicesCount>0</ChoicesCount>
  <Orientation>Left</Orientation>
</Layout>
</file>

<file path=customXml/item36.xml><?xml version="1.0" encoding="utf-8"?>
<Layout>
  <Type>MultipleChoice</Type>
  <ChoicesCount>2</ChoicesCount>
  <Orientation>Left</Orientation>
</Layout>
</file>

<file path=customXml/item37.xml><?xml version="1.0" encoding="utf-8"?>
<Layout>
  <Type>Drawing</Type>
  <ChoicesCount>0</ChoicesCount>
  <Orientation>Left</Orientation>
</Layout>
</file>

<file path=customXml/item38.xml><?xml version="1.0" encoding="utf-8"?>
<Layout>
  <Type>Drawing</Type>
  <ChoicesCount>0</ChoicesCount>
  <Orientation>Left</Orientation>
</Layout>
</file>

<file path=customXml/item39.xml><?xml version="1.0" encoding="utf-8"?>
<Layout>
  <Type>Drawing</Type>
  <ChoicesCount>0</ChoicesCount>
  <Orientation>Left</Orientation>
</Layout>
</file>

<file path=customXml/item4.xml><?xml version="1.0" encoding="utf-8"?>
<Layout>
  <Type>YesNo</Type>
  <ChoicesCount>2</ChoicesCount>
  <Orientation>Left</Orientation>
</Layout>
</file>

<file path=customXml/item40.xml><?xml version="1.0" encoding="utf-8"?>
<Layout>
  <Type>YesNo</Type>
  <ChoicesCount>2</ChoicesCount>
  <Orientation>Left</Orientation>
</Layout>
</file>

<file path=customXml/item41.xml><?xml version="1.0" encoding="utf-8"?>
<Layout>
  <Type>MultipleChoice</Type>
  <ChoicesCount>2</ChoicesCount>
  <Orientation>Left</Orientation>
</Layout>
</file>

<file path=customXml/item42.xml><?xml version="1.0" encoding="utf-8"?>
<Layout>
  <Type>YesNo</Type>
  <ChoicesCount>2</ChoicesCount>
  <Orientation>Left</Orientation>
</Layout>
</file>

<file path=customXml/item5.xml><?xml version="1.0" encoding="utf-8"?>
<Layout>
  <Type>YesNo</Type>
  <ChoicesCount>2</ChoicesCount>
  <Orientation>Left</Orientation>
</Layout>
</file>

<file path=customXml/item6.xml><?xml version="1.0" encoding="utf-8"?>
<Layout>
  <Type>MultipleChoice</Type>
  <ChoicesCount>2</ChoicesCount>
  <Orientation>Left</Orientation>
</Layout>
</file>

<file path=customXml/item7.xml><?xml version="1.0" encoding="utf-8"?>
<Layout>
  <Type>Drawing</Type>
  <ChoicesCount>0</ChoicesCount>
  <Orientation>Left</Orientation>
</Layout>
</file>

<file path=customXml/item8.xml><?xml version="1.0" encoding="utf-8"?>
<Layout>
  <Type>Drawing</Type>
  <ChoicesCount>0</ChoicesCount>
  <Orientation>Left</Orientation>
</Layout>
</file>

<file path=customXml/item9.xml><?xml version="1.0" encoding="utf-8"?>
<Layout>
  <Type>Drawing</Type>
  <ChoicesCount>0</ChoicesCount>
  <Orientation>Left</Orientation>
</Layout>
</file>

<file path=customXml/itemProps1.xml><?xml version="1.0" encoding="utf-8"?>
<ds:datastoreItem xmlns:ds="http://schemas.openxmlformats.org/officeDocument/2006/customXml" ds:itemID="{9E0D00A6-C9E4-4CAF-9FC6-D575483DCEBD}">
  <ds:schemaRefs/>
</ds:datastoreItem>
</file>

<file path=customXml/itemProps10.xml><?xml version="1.0" encoding="utf-8"?>
<ds:datastoreItem xmlns:ds="http://schemas.openxmlformats.org/officeDocument/2006/customXml" ds:itemID="{690BB1FF-E69C-40B8-B6C8-06F70FA30795}">
  <ds:schemaRefs/>
</ds:datastoreItem>
</file>

<file path=customXml/itemProps11.xml><?xml version="1.0" encoding="utf-8"?>
<ds:datastoreItem xmlns:ds="http://schemas.openxmlformats.org/officeDocument/2006/customXml" ds:itemID="{2CAD989D-9DC4-41EF-9627-668EC66DB464}">
  <ds:schemaRefs/>
</ds:datastoreItem>
</file>

<file path=customXml/itemProps12.xml><?xml version="1.0" encoding="utf-8"?>
<ds:datastoreItem xmlns:ds="http://schemas.openxmlformats.org/officeDocument/2006/customXml" ds:itemID="{E8F9212B-CC23-46EE-AF1C-3AF8E7DC0FD8}">
  <ds:schemaRefs/>
</ds:datastoreItem>
</file>

<file path=customXml/itemProps13.xml><?xml version="1.0" encoding="utf-8"?>
<ds:datastoreItem xmlns:ds="http://schemas.openxmlformats.org/officeDocument/2006/customXml" ds:itemID="{7D2389CB-E474-48F4-81E6-7025B3BBC18B}">
  <ds:schemaRefs/>
</ds:datastoreItem>
</file>

<file path=customXml/itemProps14.xml><?xml version="1.0" encoding="utf-8"?>
<ds:datastoreItem xmlns:ds="http://schemas.openxmlformats.org/officeDocument/2006/customXml" ds:itemID="{46E20039-E8E1-4873-838E-04908E8C316C}">
  <ds:schemaRefs/>
</ds:datastoreItem>
</file>

<file path=customXml/itemProps15.xml><?xml version="1.0" encoding="utf-8"?>
<ds:datastoreItem xmlns:ds="http://schemas.openxmlformats.org/officeDocument/2006/customXml" ds:itemID="{B54AD3E7-21AE-44EA-A3CA-01ACB6C1038B}">
  <ds:schemaRefs/>
</ds:datastoreItem>
</file>

<file path=customXml/itemProps16.xml><?xml version="1.0" encoding="utf-8"?>
<ds:datastoreItem xmlns:ds="http://schemas.openxmlformats.org/officeDocument/2006/customXml" ds:itemID="{344A74D3-97C1-4A51-AB41-4B32B8628B6C}">
  <ds:schemaRefs/>
</ds:datastoreItem>
</file>

<file path=customXml/itemProps17.xml><?xml version="1.0" encoding="utf-8"?>
<ds:datastoreItem xmlns:ds="http://schemas.openxmlformats.org/officeDocument/2006/customXml" ds:itemID="{DD6A39DE-AC18-41C8-A7EC-E67BC2F1F293}">
  <ds:schemaRefs/>
</ds:datastoreItem>
</file>

<file path=customXml/itemProps18.xml><?xml version="1.0" encoding="utf-8"?>
<ds:datastoreItem xmlns:ds="http://schemas.openxmlformats.org/officeDocument/2006/customXml" ds:itemID="{71057361-1328-43D3-B073-EA3FB60E66B0}">
  <ds:schemaRefs/>
</ds:datastoreItem>
</file>

<file path=customXml/itemProps19.xml><?xml version="1.0" encoding="utf-8"?>
<ds:datastoreItem xmlns:ds="http://schemas.openxmlformats.org/officeDocument/2006/customXml" ds:itemID="{B4803AB0-EA55-43D0-891B-EA0E77D45A88}">
  <ds:schemaRefs/>
</ds:datastoreItem>
</file>

<file path=customXml/itemProps2.xml><?xml version="1.0" encoding="utf-8"?>
<ds:datastoreItem xmlns:ds="http://schemas.openxmlformats.org/officeDocument/2006/customXml" ds:itemID="{1FDB2B93-F2CB-4AC9-A6D3-77C10A3DC80E}">
  <ds:schemaRefs/>
</ds:datastoreItem>
</file>

<file path=customXml/itemProps20.xml><?xml version="1.0" encoding="utf-8"?>
<ds:datastoreItem xmlns:ds="http://schemas.openxmlformats.org/officeDocument/2006/customXml" ds:itemID="{3BD06023-13C3-4FBA-9A30-E73EE424EA50}">
  <ds:schemaRefs/>
</ds:datastoreItem>
</file>

<file path=customXml/itemProps21.xml><?xml version="1.0" encoding="utf-8"?>
<ds:datastoreItem xmlns:ds="http://schemas.openxmlformats.org/officeDocument/2006/customXml" ds:itemID="{56416398-C793-4A86-9C72-61E0320F3791}">
  <ds:schemaRefs/>
</ds:datastoreItem>
</file>

<file path=customXml/itemProps22.xml><?xml version="1.0" encoding="utf-8"?>
<ds:datastoreItem xmlns:ds="http://schemas.openxmlformats.org/officeDocument/2006/customXml" ds:itemID="{E4A85AE7-BFAC-4B02-ACBD-DB11C0995A70}">
  <ds:schemaRefs/>
</ds:datastoreItem>
</file>

<file path=customXml/itemProps23.xml><?xml version="1.0" encoding="utf-8"?>
<ds:datastoreItem xmlns:ds="http://schemas.openxmlformats.org/officeDocument/2006/customXml" ds:itemID="{50D344C5-9EEA-4E03-AD63-9B70696AF0DC}">
  <ds:schemaRefs/>
</ds:datastoreItem>
</file>

<file path=customXml/itemProps24.xml><?xml version="1.0" encoding="utf-8"?>
<ds:datastoreItem xmlns:ds="http://schemas.openxmlformats.org/officeDocument/2006/customXml" ds:itemID="{381A6B9C-8F3C-4FA6-A6C9-35C9E4CD2DDF}">
  <ds:schemaRefs/>
</ds:datastoreItem>
</file>

<file path=customXml/itemProps25.xml><?xml version="1.0" encoding="utf-8"?>
<ds:datastoreItem xmlns:ds="http://schemas.openxmlformats.org/officeDocument/2006/customXml" ds:itemID="{22A8D0CC-53AE-4CD3-A2BE-99F73B2C8C5D}">
  <ds:schemaRefs/>
</ds:datastoreItem>
</file>

<file path=customXml/itemProps26.xml><?xml version="1.0" encoding="utf-8"?>
<ds:datastoreItem xmlns:ds="http://schemas.openxmlformats.org/officeDocument/2006/customXml" ds:itemID="{9917CF3C-E2C9-47AB-B3B1-A732CDAE3987}">
  <ds:schemaRefs/>
</ds:datastoreItem>
</file>

<file path=customXml/itemProps27.xml><?xml version="1.0" encoding="utf-8"?>
<ds:datastoreItem xmlns:ds="http://schemas.openxmlformats.org/officeDocument/2006/customXml" ds:itemID="{2D99D481-ED92-4246-8E44-BF8CCD2F41AC}">
  <ds:schemaRefs/>
</ds:datastoreItem>
</file>

<file path=customXml/itemProps28.xml><?xml version="1.0" encoding="utf-8"?>
<ds:datastoreItem xmlns:ds="http://schemas.openxmlformats.org/officeDocument/2006/customXml" ds:itemID="{36A69AAD-890A-4C60-BCB6-69D549FFF317}">
  <ds:schemaRefs/>
</ds:datastoreItem>
</file>

<file path=customXml/itemProps29.xml><?xml version="1.0" encoding="utf-8"?>
<ds:datastoreItem xmlns:ds="http://schemas.openxmlformats.org/officeDocument/2006/customXml" ds:itemID="{A7505855-7A65-4078-83CD-1674F02E0882}">
  <ds:schemaRefs/>
</ds:datastoreItem>
</file>

<file path=customXml/itemProps3.xml><?xml version="1.0" encoding="utf-8"?>
<ds:datastoreItem xmlns:ds="http://schemas.openxmlformats.org/officeDocument/2006/customXml" ds:itemID="{6EC2E677-5CCD-4BFB-96AF-357BBACB2108}">
  <ds:schemaRefs/>
</ds:datastoreItem>
</file>

<file path=customXml/itemProps30.xml><?xml version="1.0" encoding="utf-8"?>
<ds:datastoreItem xmlns:ds="http://schemas.openxmlformats.org/officeDocument/2006/customXml" ds:itemID="{9EDCF752-D8F3-4888-9886-EB4275FEE45E}">
  <ds:schemaRefs/>
</ds:datastoreItem>
</file>

<file path=customXml/itemProps31.xml><?xml version="1.0" encoding="utf-8"?>
<ds:datastoreItem xmlns:ds="http://schemas.openxmlformats.org/officeDocument/2006/customXml" ds:itemID="{EDCD24CF-BFE0-44EE-8B53-2379CA395E01}">
  <ds:schemaRefs/>
</ds:datastoreItem>
</file>

<file path=customXml/itemProps32.xml><?xml version="1.0" encoding="utf-8"?>
<ds:datastoreItem xmlns:ds="http://schemas.openxmlformats.org/officeDocument/2006/customXml" ds:itemID="{E187FF6F-7D7F-42A5-9BC8-BE90E6BD4B23}">
  <ds:schemaRefs/>
</ds:datastoreItem>
</file>

<file path=customXml/itemProps33.xml><?xml version="1.0" encoding="utf-8"?>
<ds:datastoreItem xmlns:ds="http://schemas.openxmlformats.org/officeDocument/2006/customXml" ds:itemID="{FDB38C37-B36C-447E-8FAD-C5A4BA90B6B1}">
  <ds:schemaRefs/>
</ds:datastoreItem>
</file>

<file path=customXml/itemProps34.xml><?xml version="1.0" encoding="utf-8"?>
<ds:datastoreItem xmlns:ds="http://schemas.openxmlformats.org/officeDocument/2006/customXml" ds:itemID="{35F2326F-2733-47DF-B3A0-D8570D930B7A}">
  <ds:schemaRefs/>
</ds:datastoreItem>
</file>

<file path=customXml/itemProps35.xml><?xml version="1.0" encoding="utf-8"?>
<ds:datastoreItem xmlns:ds="http://schemas.openxmlformats.org/officeDocument/2006/customXml" ds:itemID="{385C25DA-3F6D-438F-8DF9-2FE23AC8C98D}">
  <ds:schemaRefs/>
</ds:datastoreItem>
</file>

<file path=customXml/itemProps36.xml><?xml version="1.0" encoding="utf-8"?>
<ds:datastoreItem xmlns:ds="http://schemas.openxmlformats.org/officeDocument/2006/customXml" ds:itemID="{D34CF952-FB57-4144-BE7F-8A2D4FE167ED}">
  <ds:schemaRefs/>
</ds:datastoreItem>
</file>

<file path=customXml/itemProps37.xml><?xml version="1.0" encoding="utf-8"?>
<ds:datastoreItem xmlns:ds="http://schemas.openxmlformats.org/officeDocument/2006/customXml" ds:itemID="{C41436B3-EFB0-4A29-A56E-42A15327A81C}">
  <ds:schemaRefs/>
</ds:datastoreItem>
</file>

<file path=customXml/itemProps38.xml><?xml version="1.0" encoding="utf-8"?>
<ds:datastoreItem xmlns:ds="http://schemas.openxmlformats.org/officeDocument/2006/customXml" ds:itemID="{05618CB4-5086-4C1C-81A0-465ED1E232C2}">
  <ds:schemaRefs/>
</ds:datastoreItem>
</file>

<file path=customXml/itemProps39.xml><?xml version="1.0" encoding="utf-8"?>
<ds:datastoreItem xmlns:ds="http://schemas.openxmlformats.org/officeDocument/2006/customXml" ds:itemID="{69ED078F-FDD2-415C-98E7-D0B8E3B61C35}">
  <ds:schemaRefs/>
</ds:datastoreItem>
</file>

<file path=customXml/itemProps4.xml><?xml version="1.0" encoding="utf-8"?>
<ds:datastoreItem xmlns:ds="http://schemas.openxmlformats.org/officeDocument/2006/customXml" ds:itemID="{A86B3EAA-4A7E-41CC-9D02-C6F8489D3907}">
  <ds:schemaRefs/>
</ds:datastoreItem>
</file>

<file path=customXml/itemProps40.xml><?xml version="1.0" encoding="utf-8"?>
<ds:datastoreItem xmlns:ds="http://schemas.openxmlformats.org/officeDocument/2006/customXml" ds:itemID="{5CEDF807-4630-4BB7-B918-34071461B7DD}">
  <ds:schemaRefs/>
</ds:datastoreItem>
</file>

<file path=customXml/itemProps41.xml><?xml version="1.0" encoding="utf-8"?>
<ds:datastoreItem xmlns:ds="http://schemas.openxmlformats.org/officeDocument/2006/customXml" ds:itemID="{756E427B-E041-4CA9-B4FC-464EC1EDFDB0}">
  <ds:schemaRefs/>
</ds:datastoreItem>
</file>

<file path=customXml/itemProps42.xml><?xml version="1.0" encoding="utf-8"?>
<ds:datastoreItem xmlns:ds="http://schemas.openxmlformats.org/officeDocument/2006/customXml" ds:itemID="{4A955A11-8865-4379-99DD-B584B853BB50}">
  <ds:schemaRefs/>
</ds:datastoreItem>
</file>

<file path=customXml/itemProps5.xml><?xml version="1.0" encoding="utf-8"?>
<ds:datastoreItem xmlns:ds="http://schemas.openxmlformats.org/officeDocument/2006/customXml" ds:itemID="{AD65F91B-17E7-4F10-BC6F-A2F7619EE078}">
  <ds:schemaRefs/>
</ds:datastoreItem>
</file>

<file path=customXml/itemProps6.xml><?xml version="1.0" encoding="utf-8"?>
<ds:datastoreItem xmlns:ds="http://schemas.openxmlformats.org/officeDocument/2006/customXml" ds:itemID="{0AF42158-B58B-43D8-9AF2-B0D5982B9F8E}">
  <ds:schemaRefs/>
</ds:datastoreItem>
</file>

<file path=customXml/itemProps7.xml><?xml version="1.0" encoding="utf-8"?>
<ds:datastoreItem xmlns:ds="http://schemas.openxmlformats.org/officeDocument/2006/customXml" ds:itemID="{0E89572B-81D8-4521-A516-C3866A4F2362}">
  <ds:schemaRefs/>
</ds:datastoreItem>
</file>

<file path=customXml/itemProps8.xml><?xml version="1.0" encoding="utf-8"?>
<ds:datastoreItem xmlns:ds="http://schemas.openxmlformats.org/officeDocument/2006/customXml" ds:itemID="{4B35A24E-006E-406C-9392-98CD5C5197B6}">
  <ds:schemaRefs/>
</ds:datastoreItem>
</file>

<file path=customXml/itemProps9.xml><?xml version="1.0" encoding="utf-8"?>
<ds:datastoreItem xmlns:ds="http://schemas.openxmlformats.org/officeDocument/2006/customXml" ds:itemID="{AD176274-80DB-4BE3-8DC6-4B51C5DF30AA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laikrodis1</Template>
  <TotalTime>756</TotalTime>
  <Words>390</Words>
  <Application>Microsoft Office PowerPoint</Application>
  <PresentationFormat>Demonstracija ekrane (4:3)</PresentationFormat>
  <Paragraphs>109</Paragraphs>
  <Slides>20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Skaidrių pavadinimai</vt:lpstr>
      </vt:variant>
      <vt:variant>
        <vt:i4>20</vt:i4>
      </vt:variant>
    </vt:vector>
  </HeadingPairs>
  <TitlesOfParts>
    <vt:vector size="22" baseType="lpstr">
      <vt:lpstr>laikrodis1</vt:lpstr>
      <vt:lpstr>2_Office tema</vt:lpstr>
      <vt:lpstr>PowerPoint pristatymas</vt:lpstr>
      <vt:lpstr>PowerPoint pristatymas</vt:lpstr>
      <vt:lpstr>Sujunkite taškus ir sužinosite mįslės įminimą:</vt:lpstr>
      <vt:lpstr>Laikrodis</vt:lpstr>
      <vt:lpstr>PowerPoint pristatymas</vt:lpstr>
      <vt:lpstr>PowerPoint pristatymas</vt:lpstr>
      <vt:lpstr>Laikrodis reikalingas, kad:</vt:lpstr>
      <vt:lpstr>Laikrodžiai  būna:</vt:lpstr>
      <vt:lpstr>Kuo skiriasi šie laikrodžiai?</vt:lpstr>
      <vt:lpstr>          Mechaninio laikrodžio  trumpoji rodyklė rodo  valandas,   ilgoji rodyklė  rodo minutes.   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ŠALTINIAI: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</dc:title>
  <dc:creator>Dalia Baranauskienė</dc:creator>
  <cp:lastModifiedBy>Dalia Skeirienė</cp:lastModifiedBy>
  <cp:revision>169</cp:revision>
  <dcterms:created xsi:type="dcterms:W3CDTF">2012-10-30T09:06:40Z</dcterms:created>
  <dcterms:modified xsi:type="dcterms:W3CDTF">2013-03-22T16:44:27Z</dcterms:modified>
</cp:coreProperties>
</file>