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56" autoAdjust="0"/>
    <p:restoredTop sz="90349" autoAdjust="0"/>
  </p:normalViewPr>
  <p:slideViewPr>
    <p:cSldViewPr>
      <p:cViewPr varScale="1">
        <p:scale>
          <a:sx n="57" d="100"/>
          <a:sy n="57" d="100"/>
        </p:scale>
        <p:origin x="-1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A9C3-265F-49A7-92B8-4143B344371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5712-A5B5-40CA-BEDF-F17AC4B6F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5712-A5B5-40CA-BEDF-F17AC4B6F7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5712-A5B5-40CA-BEDF-F17AC4B6F7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A5712-A5B5-40CA-BEDF-F17AC4B6F7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wnloads\daineles%20kaledoms\Vilkas_ir_7_o&#382;iukai_(karaoke).av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daineles%20kaledoms\Vilkas_ir_7_o&#382;iukai_(karaoke).avi.mp3" TargetMode="Externa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lt-LT" dirty="0" smtClean="0"/>
              <a:t>žiukai, ožkytės, vilkai, vilkeliai...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lt-LT" dirty="0" smtClean="0"/>
              <a:t>(idėjos ir pagalba gaminantis karnavalinius kostiumus)</a:t>
            </a:r>
            <a:endParaRPr lang="en-US" dirty="0"/>
          </a:p>
        </p:txBody>
      </p:sp>
      <p:pic>
        <p:nvPicPr>
          <p:cNvPr id="5" name="Vilkas_ir_7_ožiukai_(karaoke).a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00_fo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95632"/>
            <a:ext cx="5029200" cy="6702178"/>
          </a:xfrm>
        </p:spPr>
      </p:pic>
    </p:spTree>
  </p:cSld>
  <p:clrMapOvr>
    <a:masterClrMapping/>
  </p:clrMapOvr>
  <p:transition advTm="1969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663" y="563340"/>
            <a:ext cx="8747937" cy="5701680"/>
          </a:xfrm>
        </p:spPr>
      </p:pic>
    </p:spTree>
  </p:cSld>
  <p:clrMapOvr>
    <a:masterClrMapping/>
  </p:clrMapOvr>
  <p:transition advTm="2859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4925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549217" cy="6183313"/>
          </a:xfrm>
        </p:spPr>
      </p:pic>
    </p:spTree>
  </p:cSld>
  <p:clrMapOvr>
    <a:masterClrMapping/>
  </p:clrMapOvr>
  <p:transition advTm="2609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588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5715000" cy="6380021"/>
          </a:xfrm>
        </p:spPr>
      </p:pic>
    </p:spTree>
  </p:cSld>
  <p:clrMapOvr>
    <a:masterClrMapping/>
  </p:clrMapOvr>
  <p:transition advTm="2641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588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229600" cy="5893181"/>
          </a:xfrm>
        </p:spPr>
      </p:pic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093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153" y="0"/>
            <a:ext cx="5175647" cy="6900862"/>
          </a:xfrm>
        </p:spPr>
      </p:pic>
    </p:spTree>
  </p:cSld>
  <p:clrMapOvr>
    <a:masterClrMapping/>
  </p:clrMapOvr>
  <p:transition advTm="2359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094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3662"/>
            <a:ext cx="5105400" cy="6807200"/>
          </a:xfrm>
        </p:spPr>
      </p:pic>
    </p:spTree>
  </p:cSld>
  <p:clrMapOvr>
    <a:masterClrMapping/>
  </p:clrMapOvr>
  <p:transition advTm="2406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095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029200" cy="6858000"/>
          </a:xfrm>
        </p:spPr>
      </p:pic>
    </p:spTree>
  </p:cSld>
  <p:clrMapOvr>
    <a:masterClrMapping/>
  </p:clrMapOvr>
  <p:transition advTm="2375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096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55600"/>
            <a:ext cx="4876800" cy="6502400"/>
          </a:xfrm>
        </p:spPr>
      </p:pic>
    </p:spTree>
  </p:cSld>
  <p:clrMapOvr>
    <a:masterClrMapping/>
  </p:clrMapOvr>
  <p:transition advTm="2469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097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98462"/>
            <a:ext cx="4724400" cy="6299200"/>
          </a:xfrm>
        </p:spPr>
      </p:pic>
    </p:spTree>
  </p:cSld>
  <p:clrMapOvr>
    <a:masterClrMapping/>
  </p:clrMapOvr>
  <p:transition advTm="2609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71600"/>
            <a:ext cx="1524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_11c6ae_1153_Vilkas KVL-400-45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"/>
            <a:ext cx="6476999" cy="6858000"/>
          </a:xfrm>
          <a:prstGeom prst="rect">
            <a:avLst/>
          </a:prstGeom>
        </p:spPr>
      </p:pic>
    </p:spTree>
  </p:cSld>
  <p:clrMapOvr>
    <a:masterClrMapping/>
  </p:clrMapOvr>
  <p:transition spd="med" advTm="2343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099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4718447" cy="6291262"/>
          </a:xfrm>
        </p:spPr>
      </p:pic>
    </p:spTree>
  </p:cSld>
  <p:clrMapOvr>
    <a:masterClrMapping/>
  </p:clrMapOvr>
  <p:transition advTm="3125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101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1903" y="279400"/>
            <a:ext cx="4889897" cy="6519862"/>
          </a:xfrm>
        </p:spPr>
      </p:pic>
    </p:spTree>
  </p:cSld>
  <p:clrMapOvr>
    <a:masterClrMapping/>
  </p:clrMapOvr>
  <p:transition advTm="2813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127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5262"/>
            <a:ext cx="4953000" cy="6604000"/>
          </a:xfrm>
        </p:spPr>
      </p:pic>
    </p:spTree>
  </p:cSld>
  <p:clrMapOvr>
    <a:masterClrMapping/>
  </p:clrMapOvr>
  <p:transition advTm="2860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kes 1132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96862"/>
            <a:ext cx="4724400" cy="6299200"/>
          </a:xfrm>
        </p:spPr>
      </p:pic>
    </p:spTree>
  </p:cSld>
  <p:clrMapOvr>
    <a:masterClrMapping/>
  </p:clrMapOvr>
  <p:transition advTm="306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at_sm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7350" y="304800"/>
            <a:ext cx="5943600" cy="5943600"/>
          </a:xfrm>
        </p:spPr>
      </p:pic>
    </p:spTree>
  </p:cSld>
  <p:clrMapOvr>
    <a:masterClrMapping/>
  </p:clrMapOvr>
  <p:transition advTm="1813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899077"/>
            <a:ext cx="5715000" cy="5589120"/>
          </a:xfrm>
        </p:spPr>
      </p:pic>
    </p:spTree>
  </p:cSld>
  <p:clrMapOvr>
    <a:masterClrMapping/>
  </p:clrMapOvr>
  <p:transition advTm="2406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1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419"/>
            <a:ext cx="4876800" cy="6510780"/>
          </a:xfrm>
        </p:spPr>
      </p:pic>
    </p:spTree>
  </p:cSld>
  <p:clrMapOvr>
    <a:masterClrMapping/>
  </p:clrMapOvr>
  <p:transition advTm="3015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rnavalo-kostiumai-vilko-aus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74073"/>
            <a:ext cx="4518513" cy="6102927"/>
          </a:xfrm>
        </p:spPr>
      </p:pic>
    </p:spTree>
  </p:cSld>
  <p:clrMapOvr>
    <a:masterClrMapping/>
  </p:clrMapOvr>
  <p:transition advTm="2719"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ziukas 128 c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783" y="685800"/>
            <a:ext cx="7939618" cy="5954713"/>
          </a:xfrm>
        </p:spPr>
      </p:pic>
    </p:spTree>
  </p:cSld>
  <p:clrMapOvr>
    <a:masterClrMapping/>
  </p:clrMapOvr>
  <p:transition advTm="2032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žkytė 07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4343400" cy="5791200"/>
          </a:xfrm>
        </p:spPr>
      </p:pic>
    </p:spTree>
  </p:cSld>
  <p:clrMapOvr>
    <a:masterClrMapping/>
  </p:clrMapOvr>
  <p:transition advTm="1578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092726_1201_Oziukas KOZ-403-45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307261" cy="7307261"/>
          </a:xfrm>
        </p:spPr>
      </p:pic>
    </p:spTree>
  </p:cSld>
  <p:clrMapOvr>
    <a:masterClrMapping/>
  </p:clrMapOvr>
  <p:transition advTm="2984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zkyteskepure-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9783" y="1066800"/>
            <a:ext cx="6974418" cy="5230813"/>
          </a:xfrm>
        </p:spPr>
      </p:pic>
    </p:spTree>
  </p:cSld>
  <p:clrMapOvr>
    <a:masterClrMapping/>
  </p:clrMapOvr>
  <p:transition advTm="1641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50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89218"/>
            <a:ext cx="5029200" cy="6263982"/>
          </a:xfrm>
        </p:spPr>
      </p:pic>
    </p:spTree>
  </p:cSld>
  <p:clrMapOvr>
    <a:masterClrMapping/>
  </p:clrMapOvr>
  <p:transition advTm="1625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106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5791200"/>
          </a:xfrm>
        </p:spPr>
      </p:pic>
    </p:spTree>
  </p:cSld>
  <p:clrMapOvr>
    <a:masterClrMapping/>
  </p:clrMapOvr>
  <p:transition advTm="2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3040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924800" cy="5688013"/>
          </a:xfrm>
        </p:spPr>
      </p:pic>
    </p:spTree>
  </p:cSld>
  <p:clrMapOvr>
    <a:masterClrMapping/>
  </p:clrMapOvr>
  <p:transition advTm="3391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211143oziukas-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434353"/>
            <a:ext cx="4724400" cy="6419023"/>
          </a:xfrm>
        </p:spPr>
      </p:pic>
    </p:spTree>
  </p:cSld>
  <p:clrMapOvr>
    <a:masterClrMapping/>
  </p:clrMapOvr>
  <p:transition advTm="2281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peR7CK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666135" cy="4695507"/>
          </a:xfrm>
        </p:spPr>
      </p:pic>
    </p:spTree>
  </p:cSld>
  <p:clrMapOvr>
    <a:masterClrMapping/>
  </p:clrMapOvr>
  <p:transition advTm="2531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dyklė.jpg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430832"/>
            <a:ext cx="7233115" cy="5417855"/>
          </a:xfrm>
        </p:spPr>
      </p:pic>
    </p:spTree>
  </p:cSld>
  <p:clrMapOvr>
    <a:masterClrMapping/>
  </p:clrMapOvr>
  <p:transition advTm="2219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dyklė.jpg23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459202"/>
            <a:ext cx="3810000" cy="5941943"/>
          </a:xfrm>
        </p:spPr>
      </p:pic>
    </p:spTree>
  </p:cSld>
  <p:clrMapOvr>
    <a:masterClrMapping/>
  </p:clrMapOvr>
  <p:transition advTm="2438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dyklė.jpg25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609600"/>
            <a:ext cx="4038600" cy="5632784"/>
          </a:xfrm>
        </p:spPr>
      </p:pic>
    </p:spTree>
  </p:cSld>
  <p:clrMapOvr>
    <a:masterClrMapping/>
  </p:clrMapOvr>
  <p:transition advTm="2438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dyklė.jpg121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76875"/>
            <a:ext cx="4191000" cy="6320853"/>
          </a:xfrm>
        </p:spPr>
      </p:pic>
    </p:spTree>
  </p:cSld>
  <p:clrMapOvr>
    <a:masterClrMapping/>
  </p:clrMapOvr>
  <p:transition advTm="225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28600"/>
            <a:ext cx="4261908" cy="6392862"/>
          </a:xfrm>
        </p:spPr>
      </p:pic>
    </p:spTree>
  </p:cSld>
  <p:clrMapOvr>
    <a:masterClrMapping/>
  </p:clrMapOvr>
  <p:transition advTm="3421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dyklė.jpg232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90418"/>
            <a:ext cx="4800600" cy="6409049"/>
          </a:xfrm>
        </p:spPr>
      </p:pic>
    </p:spTree>
  </p:cSld>
  <p:clrMapOvr>
    <a:masterClrMapping/>
  </p:clrMapOvr>
  <p:transition advTm="2547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9500" y="304801"/>
            <a:ext cx="4435100" cy="6034150"/>
          </a:xfrm>
        </p:spPr>
      </p:pic>
    </p:spTree>
  </p:cSld>
  <p:clrMapOvr>
    <a:masterClrMapping/>
  </p:clrMapOvr>
  <p:transition advTm="2266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lko-karnavalinis-kostiumas-153615-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9432" y="297894"/>
            <a:ext cx="7433968" cy="6307257"/>
          </a:xfrm>
        </p:spPr>
      </p:pic>
      <p:pic>
        <p:nvPicPr>
          <p:cNvPr id="5" name="Vilkas_ir_7_ožiukai_(karaoke).a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516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lt.jp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82562"/>
            <a:ext cx="4419600" cy="6629400"/>
          </a:xfrm>
        </p:spPr>
      </p:pic>
    </p:spTree>
  </p:cSld>
  <p:clrMapOvr>
    <a:masterClrMapping/>
  </p:clrMapOvr>
  <p:transition advTm="3204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lt.jpg230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4419600" cy="6858000"/>
          </a:xfrm>
        </p:spPr>
      </p:pic>
    </p:spTree>
  </p:cSld>
  <p:clrMapOvr>
    <a:masterClrMapping/>
  </p:clrMapOvr>
  <p:transition advTm="3781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"/>
            <a:ext cx="4233832" cy="6357599"/>
          </a:xfrm>
        </p:spPr>
      </p:pic>
    </p:spTree>
  </p:cSld>
  <p:clrMapOvr>
    <a:masterClrMapping/>
  </p:clrMapOvr>
  <p:transition advTm="3609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9ac72e45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573" y="131978"/>
            <a:ext cx="7630227" cy="6699339"/>
          </a:xfrm>
        </p:spPr>
      </p:pic>
    </p:spTree>
  </p:cSld>
  <p:clrMapOvr>
    <a:masterClrMapping/>
  </p:clrMapOvr>
  <p:transition advClick="0" advTm="3813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3_fo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04800"/>
            <a:ext cx="5257800" cy="6324600"/>
          </a:xfrm>
        </p:spPr>
      </p:pic>
    </p:spTree>
  </p:cSld>
  <p:clrMapOvr>
    <a:masterClrMapping/>
  </p:clrMapOvr>
  <p:transition advTm="2015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20</Words>
  <Application>Microsoft Office PowerPoint</Application>
  <PresentationFormat>On-screen Show (4:3)</PresentationFormat>
  <Paragraphs>5</Paragraphs>
  <Slides>42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Apex</vt:lpstr>
      <vt:lpstr>Ožiukai, ožkytės, vilkai, vilkeliai...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Letmein</cp:lastModifiedBy>
  <cp:revision>51</cp:revision>
  <dcterms:created xsi:type="dcterms:W3CDTF">2006-08-16T00:00:00Z</dcterms:created>
  <dcterms:modified xsi:type="dcterms:W3CDTF">2014-11-14T19:26:03Z</dcterms:modified>
</cp:coreProperties>
</file>